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1"/>
  </p:notesMasterIdLst>
  <p:sldIdLst>
    <p:sldId id="2543" r:id="rId3"/>
    <p:sldId id="2550" r:id="rId4"/>
    <p:sldId id="2134805576" r:id="rId5"/>
    <p:sldId id="2584" r:id="rId6"/>
    <p:sldId id="2548" r:id="rId7"/>
    <p:sldId id="2512" r:id="rId8"/>
    <p:sldId id="2513" r:id="rId9"/>
    <p:sldId id="2549" r:id="rId10"/>
    <p:sldId id="2510" r:id="rId11"/>
    <p:sldId id="2476" r:id="rId12"/>
    <p:sldId id="2574" r:id="rId13"/>
    <p:sldId id="1627" r:id="rId14"/>
    <p:sldId id="2134805583" r:id="rId15"/>
    <p:sldId id="2134805671" r:id="rId16"/>
    <p:sldId id="2147479888" r:id="rId17"/>
    <p:sldId id="2134805571" r:id="rId18"/>
    <p:sldId id="2147479889" r:id="rId19"/>
    <p:sldId id="2401" r:id="rId20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32" userDrawn="1">
          <p15:clr>
            <a:srgbClr val="A4A3A4"/>
          </p15:clr>
        </p15:guide>
        <p15:guide id="2" orient="horz" pos="302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пиридонов Владислав" initials="СВ" lastIdx="1" clrIdx="0">
    <p:extLst>
      <p:ext uri="{19B8F6BF-5375-455C-9EA6-DF929625EA0E}">
        <p15:presenceInfo xmlns:p15="http://schemas.microsoft.com/office/powerpoint/2012/main" userId="S-1-5-21-2852970222-314091308-373825801-101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42E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22" autoAdjust="0"/>
    <p:restoredTop sz="94660"/>
  </p:normalViewPr>
  <p:slideViewPr>
    <p:cSldViewPr snapToGrid="0">
      <p:cViewPr varScale="1">
        <p:scale>
          <a:sx n="47" d="100"/>
          <a:sy n="47" d="100"/>
        </p:scale>
        <p:origin x="1536" y="24"/>
      </p:cViewPr>
      <p:guideLst>
        <p:guide pos="4032"/>
        <p:guide orient="horz"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570D6-E3CD-4D4A-B12D-7CB6A0C218CD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C3F2B-E2BB-4541-AEEC-AD93AF452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654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DC627-F135-423F-928A-8F1A0E2DA2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991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16426-26A9-4753-9C26-7D285152D30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0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16426-26A9-4753-9C26-7D285152D30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463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16426-26A9-4753-9C26-7D285152D30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687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16426-26A9-4753-9C26-7D285152D30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421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16426-26A9-4753-9C26-7D285152D30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02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16426-26A9-4753-9C26-7D285152D30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409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16426-26A9-4753-9C26-7D285152D30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923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 view: </a:t>
            </a:r>
            <a:fld id="{128CEAFE-FA94-43E5-B0FF-D47E1CCDD1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19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636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52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689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863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68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256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01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58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45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3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994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CB6D88-EEC6-F731-F7DC-B15DDC016C03}"/>
              </a:ext>
            </a:extLst>
          </p:cNvPr>
          <p:cNvSpPr/>
          <p:nvPr userDrawn="1"/>
        </p:nvSpPr>
        <p:spPr>
          <a:xfrm>
            <a:off x="0" y="0"/>
            <a:ext cx="12801600" cy="9601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sz="189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787F47-CA93-06DD-1680-A564F0209D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0" y="1118813"/>
            <a:ext cx="3470040" cy="100756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AA37C436-D930-7A2C-038D-92759ECDF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00601"/>
            <a:ext cx="6049090" cy="49441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>
              <a:defRPr sz="2520" b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6D61905-70DA-A25A-044A-FE1CA1B75F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00800" y="5469528"/>
            <a:ext cx="6049089" cy="363543"/>
          </a:xfrm>
          <a:prstGeom prst="rect">
            <a:avLst/>
          </a:prstGeom>
        </p:spPr>
        <p:txBody>
          <a:bodyPr wrap="square" lIns="0" tIns="72000" bIns="72000">
            <a:spAutoFit/>
          </a:bodyPr>
          <a:lstStyle>
            <a:lvl1pPr marL="0" indent="0" algn="l">
              <a:buNone/>
              <a:defRPr sz="1575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338488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CB6D88-EEC6-F731-F7DC-B15DDC016C03}"/>
              </a:ext>
            </a:extLst>
          </p:cNvPr>
          <p:cNvSpPr/>
          <p:nvPr userDrawn="1"/>
        </p:nvSpPr>
        <p:spPr>
          <a:xfrm>
            <a:off x="0" y="0"/>
            <a:ext cx="12801600" cy="9601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7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sz="189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EE2AE3B-0E21-9DB0-4DA1-BB962930A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00601"/>
            <a:ext cx="6049090" cy="49441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>
              <a:defRPr sz="2520" b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EC9BE7B-B30C-D2C2-1DF6-E7FD9A23D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00800" y="5469528"/>
            <a:ext cx="6049089" cy="363543"/>
          </a:xfrm>
          <a:prstGeom prst="rect">
            <a:avLst/>
          </a:prstGeom>
        </p:spPr>
        <p:txBody>
          <a:bodyPr wrap="square" lIns="0" tIns="72000" bIns="72000">
            <a:spAutoFit/>
          </a:bodyPr>
          <a:lstStyle>
            <a:lvl1pPr marL="0" indent="0" algn="l">
              <a:buNone/>
              <a:defRPr sz="1575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en-RU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787F47-CA93-06DD-1680-A564F0209D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0" y="1118813"/>
            <a:ext cx="3470040" cy="100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82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379446-F28B-7477-9183-0275F3C38967}"/>
              </a:ext>
            </a:extLst>
          </p:cNvPr>
          <p:cNvSpPr/>
          <p:nvPr userDrawn="1"/>
        </p:nvSpPr>
        <p:spPr>
          <a:xfrm>
            <a:off x="0" y="0"/>
            <a:ext cx="12801600" cy="9601200"/>
          </a:xfrm>
          <a:prstGeom prst="rect">
            <a:avLst/>
          </a:prstGeom>
          <a:gradFill>
            <a:gsLst>
              <a:gs pos="8000">
                <a:schemeClr val="tx1">
                  <a:alpha val="0"/>
                </a:schemeClr>
              </a:gs>
              <a:gs pos="77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sz="189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EE2AE3B-0E21-9DB0-4DA1-BB962930A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00601"/>
            <a:ext cx="6049090" cy="49441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>
              <a:defRPr sz="2520" b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EC9BE7B-B30C-D2C2-1DF6-E7FD9A23D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00800" y="5469528"/>
            <a:ext cx="6049089" cy="36354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 marL="0" indent="0" algn="l">
              <a:buNone/>
              <a:defRPr sz="1575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en-RU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787F47-CA93-06DD-1680-A564F0209D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0" y="1118813"/>
            <a:ext cx="3470040" cy="100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081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лайд_Таймлайн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299305-98AC-46C9-BEE0-5C3C4E2A8ED9}"/>
              </a:ext>
            </a:extLst>
          </p:cNvPr>
          <p:cNvCxnSpPr>
            <a:cxnSpLocks/>
          </p:cNvCxnSpPr>
          <p:nvPr userDrawn="1"/>
        </p:nvCxnSpPr>
        <p:spPr>
          <a:xfrm>
            <a:off x="3550920" y="0"/>
            <a:ext cx="0" cy="526488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074FBB17-76E3-3E00-A42C-D8F3E0A16C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0614" y="1118813"/>
            <a:ext cx="3470040" cy="100756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3FC14BC-ED55-3956-2AB5-50B263BDC5C5}"/>
              </a:ext>
            </a:extLst>
          </p:cNvPr>
          <p:cNvSpPr/>
          <p:nvPr userDrawn="1"/>
        </p:nvSpPr>
        <p:spPr>
          <a:xfrm>
            <a:off x="0" y="8482387"/>
            <a:ext cx="12801598" cy="11188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sz="189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2C6CC7-84EF-2525-B1E9-4C9972CF2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614" y="4029450"/>
            <a:ext cx="8479276" cy="49441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>
              <a:defRPr sz="2520" b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B9BD651-911D-191F-D08E-2DCCC4E3F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70615" y="4698377"/>
            <a:ext cx="8479275" cy="36354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 marL="0" indent="0" algn="l">
              <a:buNone/>
              <a:defRPr sz="1575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241700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4CA61936-8322-65ED-3293-8DD3123140B1}"/>
              </a:ext>
            </a:extLst>
          </p:cNvPr>
          <p:cNvSpPr/>
          <p:nvPr userDrawn="1"/>
        </p:nvSpPr>
        <p:spPr>
          <a:xfrm>
            <a:off x="0" y="-36565"/>
            <a:ext cx="12801600" cy="963776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sz="1890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0A2F1362-8D4A-960B-EAE6-C816B17E3A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041" y="773374"/>
            <a:ext cx="3470040" cy="1007560"/>
          </a:xfrm>
          <a:prstGeom prst="rect">
            <a:avLst/>
          </a:prstGeom>
        </p:spPr>
      </p:pic>
      <p:sp>
        <p:nvSpPr>
          <p:cNvPr id="32" name="Title 2">
            <a:extLst>
              <a:ext uri="{FF2B5EF4-FFF2-40B4-BE49-F238E27FC236}">
                <a16:creationId xmlns:a16="http://schemas.microsoft.com/office/drawing/2014/main" id="{BC2606F5-2ED8-12AA-4A45-962430E4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1" y="3997051"/>
            <a:ext cx="11399520" cy="58168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>
              <a:defRPr sz="3150" b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3A702304-3FEA-7FA5-B1C8-18D961877E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2" y="4818732"/>
            <a:ext cx="11399518" cy="43625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790695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7">
            <a:extLst>
              <a:ext uri="{FF2B5EF4-FFF2-40B4-BE49-F238E27FC236}">
                <a16:creationId xmlns:a16="http://schemas.microsoft.com/office/drawing/2014/main" id="{4F7E14BC-8CB1-F69A-7152-3480B6B90757}"/>
              </a:ext>
            </a:extLst>
          </p:cNvPr>
          <p:cNvSpPr/>
          <p:nvPr userDrawn="1"/>
        </p:nvSpPr>
        <p:spPr>
          <a:xfrm>
            <a:off x="9487" y="13917"/>
            <a:ext cx="12792113" cy="9601199"/>
          </a:xfrm>
          <a:prstGeom prst="rect">
            <a:avLst/>
          </a:prstGeom>
          <a:gradFill flip="none" rotWithShape="1">
            <a:gsLst>
              <a:gs pos="0">
                <a:srgbClr val="63666A"/>
              </a:gs>
              <a:gs pos="27000">
                <a:srgbClr val="63666A"/>
              </a:gs>
              <a:gs pos="64000">
                <a:srgbClr val="63666A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PT" sz="1890">
              <a:highlight>
                <a:srgbClr val="595959"/>
              </a:highlight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0A2F1362-8D4A-960B-EAE6-C816B17E3A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041" y="773374"/>
            <a:ext cx="3470040" cy="1007560"/>
          </a:xfrm>
          <a:prstGeom prst="rect">
            <a:avLst/>
          </a:prstGeom>
        </p:spPr>
      </p:pic>
      <p:sp>
        <p:nvSpPr>
          <p:cNvPr id="32" name="Title 2">
            <a:extLst>
              <a:ext uri="{FF2B5EF4-FFF2-40B4-BE49-F238E27FC236}">
                <a16:creationId xmlns:a16="http://schemas.microsoft.com/office/drawing/2014/main" id="{BC2606F5-2ED8-12AA-4A45-962430E4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1" y="4912758"/>
            <a:ext cx="11399520" cy="58168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>
              <a:defRPr sz="3150" b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3A702304-3FEA-7FA5-B1C8-18D961877E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2" y="5737654"/>
            <a:ext cx="11399518" cy="43625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818432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>
            <a:extLst>
              <a:ext uri="{FF2B5EF4-FFF2-40B4-BE49-F238E27FC236}">
                <a16:creationId xmlns:a16="http://schemas.microsoft.com/office/drawing/2014/main" id="{BC2606F5-2ED8-12AA-4A45-962430E4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53" y="5899626"/>
            <a:ext cx="5541037" cy="576931"/>
          </a:xfrm>
          <a:prstGeom prst="rect">
            <a:avLst/>
          </a:prstGeom>
        </p:spPr>
        <p:txBody>
          <a:bodyPr wrap="square" lIns="0" bIns="180000">
            <a:spAutoFit/>
          </a:bodyPr>
          <a:lstStyle>
            <a:lvl1pPr>
              <a:defRPr sz="2520" b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3A702304-3FEA-7FA5-B1C8-18D961877E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08851" y="6895894"/>
            <a:ext cx="5892748" cy="436246"/>
          </a:xfrm>
          <a:prstGeom prst="rect">
            <a:avLst/>
          </a:prstGeom>
          <a:solidFill>
            <a:schemeClr val="accent1"/>
          </a:solidFill>
        </p:spPr>
        <p:txBody>
          <a:bodyPr wrap="square" lIns="108000" tIns="108000" rIns="360000" bIns="108000">
            <a:spAutoFit/>
          </a:bodyPr>
          <a:lstStyle>
            <a:lvl1pPr marL="0" indent="0" algn="l">
              <a:buNone/>
              <a:defRPr sz="1575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en-RU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F0E2CF1-CEB1-4ED0-14CA-0E71A5E68B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439689" y="466725"/>
            <a:ext cx="962522" cy="201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25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лайд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>
            <a:extLst>
              <a:ext uri="{FF2B5EF4-FFF2-40B4-BE49-F238E27FC236}">
                <a16:creationId xmlns:a16="http://schemas.microsoft.com/office/drawing/2014/main" id="{BC2606F5-2ED8-12AA-4A45-962430E4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716" y="5899626"/>
            <a:ext cx="12098175" cy="1808894"/>
          </a:xfrm>
          <a:prstGeom prst="rect">
            <a:avLst/>
          </a:prstGeom>
        </p:spPr>
        <p:txBody>
          <a:bodyPr wrap="square" lIns="0" bIns="180000" anchor="ctr">
            <a:noAutofit/>
          </a:bodyPr>
          <a:lstStyle>
            <a:lvl1pPr algn="r">
              <a:defRPr sz="3150" b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pic>
        <p:nvPicPr>
          <p:cNvPr id="4" name="Рисунок 12">
            <a:extLst>
              <a:ext uri="{FF2B5EF4-FFF2-40B4-BE49-F238E27FC236}">
                <a16:creationId xmlns:a16="http://schemas.microsoft.com/office/drawing/2014/main" id="{3495D101-26BD-8174-2F53-C20BEEA65D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6442" y="849900"/>
            <a:ext cx="3535922" cy="102777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77DA3C-537E-405C-B729-340150D05639}"/>
              </a:ext>
            </a:extLst>
          </p:cNvPr>
          <p:cNvCxnSpPr>
            <a:cxnSpLocks/>
          </p:cNvCxnSpPr>
          <p:nvPr userDrawn="1"/>
        </p:nvCxnSpPr>
        <p:spPr>
          <a:xfrm>
            <a:off x="12792113" y="5899626"/>
            <a:ext cx="0" cy="1808894"/>
          </a:xfrm>
          <a:prstGeom prst="line">
            <a:avLst/>
          </a:prstGeom>
          <a:ln w="127000">
            <a:solidFill>
              <a:srgbClr val="F6F4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229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BBCE5C6-3825-7CC2-514E-D3E1DF04A1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00801" y="0"/>
            <a:ext cx="6400800" cy="96012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75B1FB-5F2B-5083-91E4-F8C1BF457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17" y="3521732"/>
            <a:ext cx="5805284" cy="49441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>
            <a:lvl1pPr>
              <a:defRPr sz="2520" b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393035-759C-7EC7-7E89-520A71DD9A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5517" y="4190659"/>
            <a:ext cx="5805283" cy="363543"/>
          </a:xfrm>
          <a:prstGeom prst="rect">
            <a:avLst/>
          </a:prstGeom>
        </p:spPr>
        <p:txBody>
          <a:bodyPr lIns="0" tIns="72000" rIns="0" bIns="72000">
            <a:spAutoFit/>
          </a:bodyPr>
          <a:lstStyle>
            <a:lvl1pPr marL="0" indent="0" algn="l">
              <a:buNone/>
              <a:defRPr sz="1575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en-RU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1DDB85F-397F-CCA4-E4A3-99EF1F251D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3366" y="7607609"/>
            <a:ext cx="3470040" cy="100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38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CB6A895-E14F-EFD3-D734-92798A1688A0}"/>
              </a:ext>
            </a:extLst>
          </p:cNvPr>
          <p:cNvSpPr/>
          <p:nvPr userDrawn="1"/>
        </p:nvSpPr>
        <p:spPr>
          <a:xfrm>
            <a:off x="0" y="6507480"/>
            <a:ext cx="12801600" cy="3093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sz="189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17504322-8E1D-B60A-DA0B-B0D30EDD5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817" y="7344432"/>
            <a:ext cx="10249706" cy="494413"/>
          </a:xfrm>
          <a:prstGeom prst="rect">
            <a:avLst/>
          </a:prstGeom>
        </p:spPr>
        <p:txBody>
          <a:bodyPr wrap="square" tIns="72000" rIns="0" bIns="72000">
            <a:spAutoFit/>
          </a:bodyPr>
          <a:lstStyle>
            <a:lvl1pPr algn="r">
              <a:defRPr sz="2520" b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6122463-56BD-D7A3-F2C0-E7EA7300A2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2818" y="8013359"/>
            <a:ext cx="10249704" cy="363543"/>
          </a:xfrm>
          <a:prstGeom prst="rect">
            <a:avLst/>
          </a:prstGeom>
        </p:spPr>
        <p:txBody>
          <a:bodyPr wrap="square" tIns="72000" rIns="0" bIns="72000">
            <a:spAutoFit/>
          </a:bodyPr>
          <a:lstStyle>
            <a:lvl1pPr marL="0" indent="0" algn="r">
              <a:buNone/>
              <a:defRPr sz="1575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endParaRPr lang="en-RU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FC2AEDC-37A3-B6C5-B231-EF2491C432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12801600" cy="650748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RU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9D0CDA9-6EDD-3DB3-C65E-DF99A27212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14233" y="6974204"/>
            <a:ext cx="1135657" cy="216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646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7D8AFA1-861A-B512-9BB6-FEFE5957C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26240" y="8623301"/>
            <a:ext cx="62365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E9627D1-5D16-664F-9A26-6628CC8B2088}" type="slidenum">
              <a:rPr lang="en-RU" smtClean="0"/>
              <a:pPr/>
              <a:t>‹#›</a:t>
            </a:fld>
            <a:endParaRPr lang="en-R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AD767B4-9563-A2AF-1797-C94DB3D05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711" y="511175"/>
            <a:ext cx="12098178" cy="44133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GB" dirty="0"/>
              <a:t>Click to edit Master title style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4777610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EA1D9C-8E79-E0C3-7808-3589CC71A8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9627D1-5D16-664F-9A26-6628CC8B2088}" type="slidenum">
              <a:rPr lang="en-RU" smtClean="0"/>
              <a:pPr/>
              <a:t>‹#›</a:t>
            </a:fld>
            <a:endParaRPr lang="en-RU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D80743-EECA-49DA-2F69-1A9D40D8D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711" y="511175"/>
            <a:ext cx="12098178" cy="44133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3096780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 hidden="1">
            <a:extLst>
              <a:ext uri="{FF2B5EF4-FFF2-40B4-BE49-F238E27FC236}">
                <a16:creationId xmlns:a16="http://schemas.microsoft.com/office/drawing/2014/main" id="{83906052-BB93-4A9D-83D9-844459518E4F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66688" cy="222250"/>
          </a:xfrm>
          <a:prstGeom prst="rect">
            <a:avLst/>
          </a:prstGeom>
          <a:solidFill>
            <a:srgbClr val="595959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519" b="0" i="0" baseline="0">
              <a:solidFill>
                <a:srgbClr val="FFFFFF"/>
              </a:solidFill>
              <a:latin typeface="PT Sans Caption" panose="020B0603020203020204" pitchFamily="34" charset="-52"/>
              <a:ea typeface="+mj-ea"/>
              <a:cs typeface="+mj-cs"/>
              <a:sym typeface="PT Sans Caption" panose="020B0603020203020204" pitchFamily="34" charset="-52"/>
            </a:endParaRPr>
          </a:p>
        </p:txBody>
      </p:sp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>
          <a:xfrm>
            <a:off x="640080" y="8929116"/>
            <a:ext cx="2944368" cy="235029"/>
          </a:xfrm>
        </p:spPr>
        <p:txBody>
          <a:bodyPr/>
          <a:lstStyle>
            <a:lvl1pPr eaLnBrk="1">
              <a:defRPr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defRPr>
            </a:lvl1pPr>
          </a:lstStyle>
          <a:p>
            <a:fld id="{49DD6DC4-2FE5-4E64-AE7F-56467372D883}" type="datetime1">
              <a:rPr lang="x-none" smtClean="0"/>
              <a:t>30.06.2025</a:t>
            </a:fld>
            <a:endParaRPr lang="ru-RU"/>
          </a:p>
        </p:txBody>
      </p:sp>
      <p:sp>
        <p:nvSpPr>
          <p:cNvPr id="12" name="Title 7"/>
          <p:cNvSpPr>
            <a:spLocks noGrp="1"/>
          </p:cNvSpPr>
          <p:nvPr>
            <p:ph type="title" hasCustomPrompt="1"/>
          </p:nvPr>
        </p:nvSpPr>
        <p:spPr>
          <a:xfrm>
            <a:off x="660871" y="212662"/>
            <a:ext cx="11480491" cy="1318514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bg1"/>
                </a:solidFill>
                <a:latin typeface="+mj-lt"/>
                <a:sym typeface="+mj-lt"/>
              </a:defRPr>
            </a:lvl1pPr>
          </a:lstStyle>
          <a:p>
            <a:r>
              <a:rPr lang="ru-RU"/>
              <a:t>Click to add title</a:t>
            </a:r>
          </a:p>
        </p:txBody>
      </p:sp>
      <p:sp>
        <p:nvSpPr>
          <p:cNvPr id="9" name="Прямоугольник 8" hidden="1">
            <a:extLst>
              <a:ext uri="{FF2B5EF4-FFF2-40B4-BE49-F238E27FC236}">
                <a16:creationId xmlns:a16="http://schemas.microsoft.com/office/drawing/2014/main" id="{F88B0A4A-81C2-4AF4-8CDF-D8E32859945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66688" cy="222250"/>
          </a:xfrm>
          <a:prstGeom prst="rect">
            <a:avLst/>
          </a:prstGeom>
          <a:solidFill>
            <a:srgbClr val="595959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519" b="0" i="0" baseline="0">
              <a:solidFill>
                <a:srgbClr val="FFFFFF"/>
              </a:solidFill>
              <a:latin typeface="PT Sans Caption" panose="020B0603020203020204" pitchFamily="34" charset="-52"/>
              <a:ea typeface="+mj-ea"/>
              <a:cs typeface="+mj-cs"/>
              <a:sym typeface="PT Sans Caption" panose="020B0603020203020204" pitchFamily="34" charset="-52"/>
            </a:endParaRPr>
          </a:p>
        </p:txBody>
      </p:sp>
      <p:sp>
        <p:nvSpPr>
          <p:cNvPr id="14" name="Copyright" hidden="1">
            <a:extLst>
              <a:ext uri="{FF2B5EF4-FFF2-40B4-BE49-F238E27FC236}">
                <a16:creationId xmlns:a16="http://schemas.microsoft.com/office/drawing/2014/main" id="{1858C75B-F07A-482D-9831-0E1B64875A66}"/>
              </a:ext>
            </a:extLst>
          </p:cNvPr>
          <p:cNvSpPr txBox="1"/>
          <p:nvPr userDrawn="1"/>
        </p:nvSpPr>
        <p:spPr>
          <a:xfrm rot="16200000">
            <a:off x="9062801" y="5508516"/>
            <a:ext cx="7187565" cy="1016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29"/>
              </a:spcAft>
            </a:pPr>
            <a:r>
              <a:rPr lang="ru-RU" sz="734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Copyright © 2018 by The Boston Consulting Group, Inc. All rights reserved.</a:t>
            </a:r>
          </a:p>
        </p:txBody>
      </p:sp>
      <p:sp>
        <p:nvSpPr>
          <p:cNvPr id="15" name="FooterSimple" hidden="1">
            <a:extLst>
              <a:ext uri="{FF2B5EF4-FFF2-40B4-BE49-F238E27FC236}">
                <a16:creationId xmlns:a16="http://schemas.microsoft.com/office/drawing/2014/main" id="{A721DD66-78CF-4C71-9C53-DDE41B927AE4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 rot="16200000">
            <a:off x="10609326" y="7182059"/>
            <a:ext cx="3840480" cy="101695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29"/>
              </a:spcAft>
            </a:pPr>
            <a:r>
              <a:rPr lang="ru-RU" sz="734">
                <a:solidFill>
                  <a:schemeClr val="bg1">
                    <a:lumMod val="50000"/>
                  </a:schemeClr>
                </a:solidFill>
                <a:latin typeface="PT Sans Caption" panose="020B0603020203020204" charset="0"/>
                <a:sym typeface="PT Sans Caption" panose="020B0603020203020204" charset="0"/>
              </a:rPr>
              <a:t>20181031_Обзор проекта маркировки_Добродеев ВГТРК_v1.pptx</a:t>
            </a:r>
          </a:p>
        </p:txBody>
      </p:sp>
    </p:spTree>
    <p:extLst>
      <p:ext uri="{BB962C8B-B14F-4D97-AF65-F5344CB8AC3E}">
        <p14:creationId xmlns:p14="http://schemas.microsoft.com/office/powerpoint/2010/main" val="146509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A39A6-75C0-470F-8916-0F9DCD6B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B3118D-7F45-4683-BE3A-413A947676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3C8A63-8C75-430A-BCA6-6246DEF28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200348-3378-4750-9B69-92AF3715B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3D6F-F3E1-4B27-B5B9-E26D220989D5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BE6A29-7616-4DFA-A649-4145C3B1D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9C16DA-FFBB-49EF-8DD1-7016BEFD3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07A5-7DA1-4DAE-A531-989BC77CD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639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E023649-AAE4-4003-9F16-E77F7E679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3D6F-F3E1-4B27-B5B9-E26D220989D5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5C01C75-210E-4B7C-AA59-4232D55BA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0BA77B-3C74-410C-ADC3-2981A5A42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07A5-7DA1-4DAE-A531-989BC77CDC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046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3B08F-6EFF-474D-A583-3264B2717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955DF-D71B-1A4A-867C-76BAB0A32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EB5-2D6A-404D-971B-EAD77E09E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06/30/2025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44570-0611-6843-964B-F99B5D759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1C912-2A92-5245-AD6C-CFB516864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1536962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4BA1-98D4-4A12-A432-565595167A31}" type="datetimeFigureOut">
              <a:rPr lang="ru-RU" smtClean="0"/>
              <a:pPr/>
              <a:t>30.06.2025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1F31-AC5F-4344-8024-0B78B0B44A4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251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54C29-18AC-4FD5-A4FC-53494B198D26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C8270-9EEE-4122-B2EC-D01699700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8B434-54B8-4D05-728C-79D01B0EF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26240" y="8623301"/>
            <a:ext cx="62365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E9627D1-5D16-664F-9A26-6628CC8B2088}" type="slidenum">
              <a:rPr lang="en-RU" smtClean="0"/>
              <a:pPr/>
              <a:t>‹#›</a:t>
            </a:fld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21535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hf hdr="0" ftr="0" dt="0"/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2520" b="1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>
          <p15:clr>
            <a:srgbClr val="A4A3A4"/>
          </p15:clr>
        </p15:guide>
        <p15:guide id="2" pos="211">
          <p15:clr>
            <a:srgbClr val="A4A3A4"/>
          </p15:clr>
        </p15:guide>
        <p15:guide id="3" pos="7469">
          <p15:clr>
            <a:srgbClr val="A4A3A4"/>
          </p15:clr>
        </p15:guide>
        <p15:guide id="4" orient="horz" pos="4110">
          <p15:clr>
            <a:srgbClr val="A4A3A4"/>
          </p15:clr>
        </p15:guide>
        <p15:guide id="5" pos="3840">
          <p15:clr>
            <a:srgbClr val="A4A3A4"/>
          </p15:clr>
        </p15:guide>
        <p15:guide id="8" orient="horz" pos="2160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1.png"/><Relationship Id="rId21" Type="http://schemas.openxmlformats.org/officeDocument/2006/relationships/image" Target="../media/image36.svg"/><Relationship Id="rId42" Type="http://schemas.openxmlformats.org/officeDocument/2006/relationships/hyperlink" Target="http://publication.pravo.gov.ru/document/0001202406280037" TargetMode="External"/><Relationship Id="rId47" Type="http://schemas.openxmlformats.org/officeDocument/2006/relationships/hyperlink" Target="http://publication.pravo.gov.ru/document/0001202405310031" TargetMode="External"/><Relationship Id="rId63" Type="http://schemas.openxmlformats.org/officeDocument/2006/relationships/hyperlink" Target="http://publication.pravo.gov.ru/document/0001202505310037" TargetMode="External"/><Relationship Id="rId68" Type="http://schemas.openxmlformats.org/officeDocument/2006/relationships/hyperlink" Target="http://publication.pravo.gov.ru/document/0001202505310035" TargetMode="External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9" Type="http://schemas.openxmlformats.org/officeDocument/2006/relationships/image" Target="../media/image44.sv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32" Type="http://schemas.openxmlformats.org/officeDocument/2006/relationships/image" Target="../media/image45.png"/><Relationship Id="rId37" Type="http://schemas.openxmlformats.org/officeDocument/2006/relationships/hyperlink" Target="http://publication.pravo.gov.ru/document/0001202312220112" TargetMode="External"/><Relationship Id="rId40" Type="http://schemas.openxmlformats.org/officeDocument/2006/relationships/hyperlink" Target="http://publication.pravo.gov.ru/document/0001202403010027" TargetMode="External"/><Relationship Id="rId45" Type="http://schemas.openxmlformats.org/officeDocument/2006/relationships/hyperlink" Target="http://publication.pravo.gov.ru/document/0001202405310045" TargetMode="External"/><Relationship Id="rId53" Type="http://schemas.openxmlformats.org/officeDocument/2006/relationships/hyperlink" Target="http://publication.pravo.gov.ru/document/0001202405310030" TargetMode="External"/><Relationship Id="rId58" Type="http://schemas.openxmlformats.org/officeDocument/2006/relationships/image" Target="../media/image51.png"/><Relationship Id="rId66" Type="http://schemas.openxmlformats.org/officeDocument/2006/relationships/hyperlink" Target="http://publication.pravo.gov.ru/document/0001202411300050" TargetMode="External"/><Relationship Id="rId5" Type="http://schemas.openxmlformats.org/officeDocument/2006/relationships/image" Target="../media/image20.png"/><Relationship Id="rId61" Type="http://schemas.openxmlformats.org/officeDocument/2006/relationships/image" Target="../media/image54.svg"/><Relationship Id="rId19" Type="http://schemas.openxmlformats.org/officeDocument/2006/relationships/image" Target="../media/image34.sv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svg"/><Relationship Id="rId30" Type="http://schemas.openxmlformats.org/officeDocument/2006/relationships/hyperlink" Target="http://publication.pravo.gov.ru/document/0001202312150037" TargetMode="External"/><Relationship Id="rId35" Type="http://schemas.openxmlformats.org/officeDocument/2006/relationships/image" Target="../media/image48.svg"/><Relationship Id="rId43" Type="http://schemas.openxmlformats.org/officeDocument/2006/relationships/hyperlink" Target="http://publication.pravo.gov.ru/document/0001202406010013" TargetMode="External"/><Relationship Id="rId48" Type="http://schemas.openxmlformats.org/officeDocument/2006/relationships/hyperlink" Target="http://publication.pravo.gov.ru/document/0001202405240051" TargetMode="External"/><Relationship Id="rId56" Type="http://schemas.openxmlformats.org/officeDocument/2006/relationships/image" Target="../media/image49.png"/><Relationship Id="rId64" Type="http://schemas.openxmlformats.org/officeDocument/2006/relationships/hyperlink" Target="http://publication.pravo.gov.ru/document/0001202411300053" TargetMode="External"/><Relationship Id="rId69" Type="http://schemas.openxmlformats.org/officeDocument/2006/relationships/hyperlink" Target="https://regulation.gov.ru/Regulation/Npa/PublicView?npaID=155796" TargetMode="External"/><Relationship Id="rId8" Type="http://schemas.openxmlformats.org/officeDocument/2006/relationships/image" Target="../media/image23.png"/><Relationship Id="rId51" Type="http://schemas.openxmlformats.org/officeDocument/2006/relationships/hyperlink" Target="http://publication.pravo.gov.ru/document/0001202405240046" TargetMode="External"/><Relationship Id="rId3" Type="http://schemas.openxmlformats.org/officeDocument/2006/relationships/image" Target="../media/image18.pn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5" Type="http://schemas.openxmlformats.org/officeDocument/2006/relationships/image" Target="../media/image40.svg"/><Relationship Id="rId33" Type="http://schemas.openxmlformats.org/officeDocument/2006/relationships/image" Target="../media/image46.svg"/><Relationship Id="rId38" Type="http://schemas.openxmlformats.org/officeDocument/2006/relationships/hyperlink" Target="http://regulation.gov.ru/p/143664" TargetMode="External"/><Relationship Id="rId46" Type="http://schemas.openxmlformats.org/officeDocument/2006/relationships/hyperlink" Target="https://regulation.gov.ru/Regulation/Npa/PublicView?npaID=145257" TargetMode="External"/><Relationship Id="rId59" Type="http://schemas.openxmlformats.org/officeDocument/2006/relationships/image" Target="../media/image52.svg"/><Relationship Id="rId67" Type="http://schemas.openxmlformats.org/officeDocument/2006/relationships/hyperlink" Target="http://publication.pravo.gov.ru/document/0001202505310018" TargetMode="External"/><Relationship Id="rId20" Type="http://schemas.openxmlformats.org/officeDocument/2006/relationships/image" Target="../media/image35.png"/><Relationship Id="rId41" Type="http://schemas.openxmlformats.org/officeDocument/2006/relationships/hyperlink" Target="http://publication.pravo.gov.ru/document/0001202311300055" TargetMode="External"/><Relationship Id="rId54" Type="http://schemas.openxmlformats.org/officeDocument/2006/relationships/hyperlink" Target="http://publication.pravo.gov.ru/document/0001202405150036" TargetMode="External"/><Relationship Id="rId62" Type="http://schemas.openxmlformats.org/officeDocument/2006/relationships/hyperlink" Target="http://publication.pravo.gov.ru/document/0001202411300041" TargetMode="External"/><Relationship Id="rId70" Type="http://schemas.openxmlformats.org/officeDocument/2006/relationships/hyperlink" Target="http://publication.pravo.gov.ru/document/0001202505310012?index=5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5" Type="http://schemas.openxmlformats.org/officeDocument/2006/relationships/image" Target="../media/image30.sv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36" Type="http://schemas.openxmlformats.org/officeDocument/2006/relationships/hyperlink" Target="http://publication.pravo.gov.ru/document/0001202312220114" TargetMode="External"/><Relationship Id="rId49" Type="http://schemas.openxmlformats.org/officeDocument/2006/relationships/hyperlink" Target="http://publication.pravo.gov.ru/document/0001202406010004" TargetMode="External"/><Relationship Id="rId57" Type="http://schemas.openxmlformats.org/officeDocument/2006/relationships/image" Target="../media/image50.svg"/><Relationship Id="rId10" Type="http://schemas.openxmlformats.org/officeDocument/2006/relationships/image" Target="../media/image25.png"/><Relationship Id="rId31" Type="http://schemas.openxmlformats.org/officeDocument/2006/relationships/hyperlink" Target="http://publication.pravo.gov.ru/document/0001202505310021" TargetMode="External"/><Relationship Id="rId44" Type="http://schemas.openxmlformats.org/officeDocument/2006/relationships/hyperlink" Target="http://publication.pravo.gov.ru/document/0001202311270048" TargetMode="External"/><Relationship Id="rId52" Type="http://schemas.openxmlformats.org/officeDocument/2006/relationships/hyperlink" Target="http://publication.pravo.gov.ru/document/0001202405310038" TargetMode="External"/><Relationship Id="rId60" Type="http://schemas.openxmlformats.org/officeDocument/2006/relationships/image" Target="../media/image53.png"/><Relationship Id="rId65" Type="http://schemas.openxmlformats.org/officeDocument/2006/relationships/hyperlink" Target="http://publication.pravo.gov.ru/document/0001202502240022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9" Type="http://schemas.openxmlformats.org/officeDocument/2006/relationships/hyperlink" Target="http://publication.pravo.gov.ru/document/0001202312220116" TargetMode="External"/><Relationship Id="rId34" Type="http://schemas.openxmlformats.org/officeDocument/2006/relationships/image" Target="../media/image47.png"/><Relationship Id="rId50" Type="http://schemas.openxmlformats.org/officeDocument/2006/relationships/hyperlink" Target="http://publication.pravo.gov.ru/document/0001202406290017" TargetMode="External"/><Relationship Id="rId55" Type="http://schemas.openxmlformats.org/officeDocument/2006/relationships/hyperlink" Target="http://publication.pravo.gov.ru/document/0001202505310031" TargetMode="Externa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hyperlink" Target="http://publication.pravo.gov.ru/document/0001202311270039" TargetMode="External"/><Relationship Id="rId18" Type="http://schemas.openxmlformats.org/officeDocument/2006/relationships/image" Target="../media/image61.png"/><Relationship Id="rId26" Type="http://schemas.openxmlformats.org/officeDocument/2006/relationships/image" Target="../media/image69.svg"/><Relationship Id="rId3" Type="http://schemas.openxmlformats.org/officeDocument/2006/relationships/hyperlink" Target="http://publication.pravo.gov.ru/document/0001202405060019" TargetMode="External"/><Relationship Id="rId21" Type="http://schemas.openxmlformats.org/officeDocument/2006/relationships/image" Target="../media/image64.png"/><Relationship Id="rId34" Type="http://schemas.openxmlformats.org/officeDocument/2006/relationships/hyperlink" Target="http://publication.pravo.gov.ru/document/0001202502240011" TargetMode="External"/><Relationship Id="rId7" Type="http://schemas.openxmlformats.org/officeDocument/2006/relationships/hyperlink" Target="http://publication.pravo.gov.ru/document/0001202406280035" TargetMode="External"/><Relationship Id="rId12" Type="http://schemas.openxmlformats.org/officeDocument/2006/relationships/hyperlink" Target="http://publication.pravo.gov.ru/document/0001202405310134" TargetMode="External"/><Relationship Id="rId17" Type="http://schemas.openxmlformats.org/officeDocument/2006/relationships/image" Target="../media/image60.svg"/><Relationship Id="rId25" Type="http://schemas.openxmlformats.org/officeDocument/2006/relationships/image" Target="../media/image68.png"/><Relationship Id="rId33" Type="http://schemas.openxmlformats.org/officeDocument/2006/relationships/hyperlink" Target="http://publication.pravo.gov.ru/document/0001202506170026" TargetMode="External"/><Relationship Id="rId2" Type="http://schemas.openxmlformats.org/officeDocument/2006/relationships/hyperlink" Target="http://publication.pravo.gov.ru/document/0001202403130012" TargetMode="External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29" Type="http://schemas.openxmlformats.org/officeDocument/2006/relationships/hyperlink" Target="https://regulation.gov.ru/Regulation/Npa/PublicView?npaID=155386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ublication.pravo.gov.ru/document/0001202410250063" TargetMode="External"/><Relationship Id="rId11" Type="http://schemas.openxmlformats.org/officeDocument/2006/relationships/image" Target="../media/image56.png"/><Relationship Id="rId24" Type="http://schemas.openxmlformats.org/officeDocument/2006/relationships/image" Target="../media/image67.svg"/><Relationship Id="rId32" Type="http://schemas.openxmlformats.org/officeDocument/2006/relationships/hyperlink" Target="http://publication.pravo.gov.ru/document/0001202410220024?index=2" TargetMode="External"/><Relationship Id="rId5" Type="http://schemas.openxmlformats.org/officeDocument/2006/relationships/hyperlink" Target="https://regulation.gov.ru/Regulation/Npa/PublicView?npaID=154056" TargetMode="External"/><Relationship Id="rId15" Type="http://schemas.openxmlformats.org/officeDocument/2006/relationships/image" Target="../media/image58.svg"/><Relationship Id="rId23" Type="http://schemas.openxmlformats.org/officeDocument/2006/relationships/image" Target="../media/image66.png"/><Relationship Id="rId28" Type="http://schemas.openxmlformats.org/officeDocument/2006/relationships/hyperlink" Target="http://publication.pravo.gov.ru/document/0001202505310032" TargetMode="External"/><Relationship Id="rId10" Type="http://schemas.openxmlformats.org/officeDocument/2006/relationships/hyperlink" Target="http://publication.pravo.gov.ru/document/0001202311170027" TargetMode="External"/><Relationship Id="rId19" Type="http://schemas.openxmlformats.org/officeDocument/2006/relationships/image" Target="../media/image62.svg"/><Relationship Id="rId31" Type="http://schemas.openxmlformats.org/officeDocument/2006/relationships/image" Target="../media/image71.svg"/><Relationship Id="rId4" Type="http://schemas.openxmlformats.org/officeDocument/2006/relationships/hyperlink" Target="https://regulation.gov.ru/Regulation/Npa/PublicView?npaID=154285" TargetMode="External"/><Relationship Id="rId9" Type="http://schemas.openxmlformats.org/officeDocument/2006/relationships/image" Target="../media/image55.jpeg"/><Relationship Id="rId14" Type="http://schemas.openxmlformats.org/officeDocument/2006/relationships/image" Target="../media/image57.png"/><Relationship Id="rId22" Type="http://schemas.openxmlformats.org/officeDocument/2006/relationships/image" Target="../media/image65.svg"/><Relationship Id="rId27" Type="http://schemas.openxmlformats.org/officeDocument/2006/relationships/hyperlink" Target="http://publication.pravo.gov.ru/document/0001202411300044" TargetMode="External"/><Relationship Id="rId30" Type="http://schemas.openxmlformats.org/officeDocument/2006/relationships/image" Target="../media/image70.png"/><Relationship Id="rId35" Type="http://schemas.openxmlformats.org/officeDocument/2006/relationships/hyperlink" Target="https://regulation.gov.ru/Regulation/Npa/PublicView?npaID=153685" TargetMode="External"/><Relationship Id="rId8" Type="http://schemas.openxmlformats.org/officeDocument/2006/relationships/hyperlink" Target="http://publication.pravo.gov.ru/document/0001202405300040?index=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.pravo.gov.ru/document/0001202505310021" TargetMode="External"/><Relationship Id="rId2" Type="http://schemas.openxmlformats.org/officeDocument/2006/relationships/hyperlink" Target="http://publication.pravo.gov.ru/document/0001202505310031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.png"/><Relationship Id="rId18" Type="http://schemas.openxmlformats.org/officeDocument/2006/relationships/image" Target="../media/image87.svg"/><Relationship Id="rId26" Type="http://schemas.openxmlformats.org/officeDocument/2006/relationships/image" Target="../media/image95.svg"/><Relationship Id="rId3" Type="http://schemas.openxmlformats.org/officeDocument/2006/relationships/image" Target="../media/image72.png"/><Relationship Id="rId21" Type="http://schemas.openxmlformats.org/officeDocument/2006/relationships/image" Target="../media/image90.png"/><Relationship Id="rId34" Type="http://schemas.openxmlformats.org/officeDocument/2006/relationships/image" Target="../media/image102.svg"/><Relationship Id="rId7" Type="http://schemas.openxmlformats.org/officeDocument/2006/relationships/image" Target="../media/image76.png"/><Relationship Id="rId12" Type="http://schemas.openxmlformats.org/officeDocument/2006/relationships/image" Target="../media/image81.svg"/><Relationship Id="rId17" Type="http://schemas.openxmlformats.org/officeDocument/2006/relationships/image" Target="../media/image86.png"/><Relationship Id="rId25" Type="http://schemas.openxmlformats.org/officeDocument/2006/relationships/image" Target="../media/image94.png"/><Relationship Id="rId33" Type="http://schemas.openxmlformats.org/officeDocument/2006/relationships/image" Target="../media/image10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5.svg"/><Relationship Id="rId20" Type="http://schemas.openxmlformats.org/officeDocument/2006/relationships/image" Target="../media/image89.svg"/><Relationship Id="rId29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svg"/><Relationship Id="rId11" Type="http://schemas.openxmlformats.org/officeDocument/2006/relationships/image" Target="../media/image80.png"/><Relationship Id="rId24" Type="http://schemas.openxmlformats.org/officeDocument/2006/relationships/image" Target="../media/image93.svg"/><Relationship Id="rId32" Type="http://schemas.openxmlformats.org/officeDocument/2006/relationships/image" Target="../media/image100.sv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23" Type="http://schemas.openxmlformats.org/officeDocument/2006/relationships/image" Target="../media/image92.png"/><Relationship Id="rId28" Type="http://schemas.openxmlformats.org/officeDocument/2006/relationships/image" Target="../media/image96.svg"/><Relationship Id="rId36" Type="http://schemas.openxmlformats.org/officeDocument/2006/relationships/image" Target="../media/image104.svg"/><Relationship Id="rId10" Type="http://schemas.openxmlformats.org/officeDocument/2006/relationships/image" Target="../media/image79.svg"/><Relationship Id="rId19" Type="http://schemas.openxmlformats.org/officeDocument/2006/relationships/image" Target="../media/image88.png"/><Relationship Id="rId31" Type="http://schemas.openxmlformats.org/officeDocument/2006/relationships/image" Target="../media/image99.png"/><Relationship Id="rId4" Type="http://schemas.openxmlformats.org/officeDocument/2006/relationships/image" Target="../media/image73.svg"/><Relationship Id="rId9" Type="http://schemas.openxmlformats.org/officeDocument/2006/relationships/image" Target="../media/image78.png"/><Relationship Id="rId14" Type="http://schemas.openxmlformats.org/officeDocument/2006/relationships/image" Target="../media/image83.svg"/><Relationship Id="rId22" Type="http://schemas.openxmlformats.org/officeDocument/2006/relationships/image" Target="../media/image91.svg"/><Relationship Id="rId27" Type="http://schemas.openxmlformats.org/officeDocument/2006/relationships/image" Target="../media/image45.png"/><Relationship Id="rId30" Type="http://schemas.openxmlformats.org/officeDocument/2006/relationships/image" Target="../media/image98.svg"/><Relationship Id="rId35" Type="http://schemas.openxmlformats.org/officeDocument/2006/relationships/image" Target="../media/image103.png"/><Relationship Id="rId8" Type="http://schemas.openxmlformats.org/officeDocument/2006/relationships/image" Target="../media/image7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svg"/><Relationship Id="rId18" Type="http://schemas.openxmlformats.org/officeDocument/2006/relationships/image" Target="../media/image118.png"/><Relationship Id="rId26" Type="http://schemas.openxmlformats.org/officeDocument/2006/relationships/image" Target="../media/image126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21.sv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svg"/><Relationship Id="rId25" Type="http://schemas.openxmlformats.org/officeDocument/2006/relationships/image" Target="../media/image125.svg"/><Relationship Id="rId2" Type="http://schemas.openxmlformats.org/officeDocument/2006/relationships/tags" Target="../tags/tag9.xml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29" Type="http://schemas.openxmlformats.org/officeDocument/2006/relationships/image" Target="../media/image127.png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6.emf"/><Relationship Id="rId11" Type="http://schemas.openxmlformats.org/officeDocument/2006/relationships/image" Target="../media/image111.svg"/><Relationship Id="rId24" Type="http://schemas.openxmlformats.org/officeDocument/2006/relationships/image" Target="../media/image124.png"/><Relationship Id="rId32" Type="http://schemas.openxmlformats.org/officeDocument/2006/relationships/image" Target="../media/image30.svg"/><Relationship Id="rId5" Type="http://schemas.openxmlformats.org/officeDocument/2006/relationships/oleObject" Target="../embeddings/oleObject6.bin"/><Relationship Id="rId15" Type="http://schemas.openxmlformats.org/officeDocument/2006/relationships/image" Target="../media/image115.svg"/><Relationship Id="rId23" Type="http://schemas.openxmlformats.org/officeDocument/2006/relationships/image" Target="../media/image123.svg"/><Relationship Id="rId28" Type="http://schemas.openxmlformats.org/officeDocument/2006/relationships/image" Target="../media/image28.svg"/><Relationship Id="rId10" Type="http://schemas.openxmlformats.org/officeDocument/2006/relationships/image" Target="../media/image110.png"/><Relationship Id="rId19" Type="http://schemas.openxmlformats.org/officeDocument/2006/relationships/image" Target="../media/image119.svg"/><Relationship Id="rId31" Type="http://schemas.openxmlformats.org/officeDocument/2006/relationships/image" Target="../media/image29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09.svg"/><Relationship Id="rId14" Type="http://schemas.openxmlformats.org/officeDocument/2006/relationships/image" Target="../media/image114.png"/><Relationship Id="rId22" Type="http://schemas.openxmlformats.org/officeDocument/2006/relationships/image" Target="../media/image122.png"/><Relationship Id="rId27" Type="http://schemas.openxmlformats.org/officeDocument/2006/relationships/image" Target="../media/image27.png"/><Relationship Id="rId30" Type="http://schemas.openxmlformats.org/officeDocument/2006/relationships/image" Target="../media/image12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svg"/><Relationship Id="rId13" Type="http://schemas.openxmlformats.org/officeDocument/2006/relationships/image" Target="../media/image136.svg"/><Relationship Id="rId18" Type="http://schemas.openxmlformats.org/officeDocument/2006/relationships/image" Target="../media/image141.svg"/><Relationship Id="rId3" Type="http://schemas.openxmlformats.org/officeDocument/2006/relationships/slideLayout" Target="../slideLayouts/slideLayout28.xml"/><Relationship Id="rId21" Type="http://schemas.openxmlformats.org/officeDocument/2006/relationships/image" Target="../media/image144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" Type="http://schemas.openxmlformats.org/officeDocument/2006/relationships/tags" Target="../tags/tag11.xml"/><Relationship Id="rId16" Type="http://schemas.openxmlformats.org/officeDocument/2006/relationships/image" Target="../media/image139.svg"/><Relationship Id="rId20" Type="http://schemas.openxmlformats.org/officeDocument/2006/relationships/image" Target="../media/image143.svg"/><Relationship Id="rId1" Type="http://schemas.openxmlformats.org/officeDocument/2006/relationships/vmlDrawing" Target="../drawings/vmlDrawing8.vml"/><Relationship Id="rId6" Type="http://schemas.openxmlformats.org/officeDocument/2006/relationships/hyperlink" Target="https://&#1095;&#1077;&#1089;&#1090;&#1085;&#1099;&#1081;&#1079;&#1085;&#1072;&#1082;.&#1088;&#1092;/upload/&#1055;&#1086;&#1089;&#1090;&#1072;&#1085;&#1086;&#1074;&#1083;&#1077;&#1085;&#1080;&#1077;_&#1055;&#1088;&#1072;&#1074;&#1080;&#1090;&#1077;&#1083;&#1100;&#1089;&#1090;&#1074;&#1072;_&#1056;&#1060;_&#1086;&#1090;_27_&#1084;&#1072;&#1103;_2024_&#8470;_676_&#1088;&#1072;&#1089;&#1090;&#1080;&#1090;&#1077;&#1083;&#1100;&#1085;&#1099;&#1077;.pdf" TargetMode="External"/><Relationship Id="rId11" Type="http://schemas.openxmlformats.org/officeDocument/2006/relationships/image" Target="../media/image134.png"/><Relationship Id="rId5" Type="http://schemas.openxmlformats.org/officeDocument/2006/relationships/image" Target="../media/image105.emf"/><Relationship Id="rId15" Type="http://schemas.openxmlformats.org/officeDocument/2006/relationships/image" Target="../media/image138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svg"/><Relationship Id="rId3" Type="http://schemas.openxmlformats.org/officeDocument/2006/relationships/image" Target="../media/image147.svg"/><Relationship Id="rId7" Type="http://schemas.openxmlformats.org/officeDocument/2006/relationships/image" Target="../media/image135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Relationship Id="rId9" Type="http://schemas.openxmlformats.org/officeDocument/2006/relationships/image" Target="../media/image1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32.png"/><Relationship Id="rId7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48.png"/><Relationship Id="rId11" Type="http://schemas.openxmlformats.org/officeDocument/2006/relationships/image" Target="../media/image154.png"/><Relationship Id="rId5" Type="http://schemas.openxmlformats.org/officeDocument/2006/relationships/image" Target="../media/image134.png"/><Relationship Id="rId10" Type="http://schemas.openxmlformats.org/officeDocument/2006/relationships/image" Target="../media/image153.png"/><Relationship Id="rId4" Type="http://schemas.openxmlformats.org/officeDocument/2006/relationships/image" Target="../media/image133.png"/><Relationship Id="rId9" Type="http://schemas.openxmlformats.org/officeDocument/2006/relationships/image" Target="../media/image1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svg"/><Relationship Id="rId13" Type="http://schemas.openxmlformats.org/officeDocument/2006/relationships/image" Target="../media/image162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156.png"/><Relationship Id="rId12" Type="http://schemas.openxmlformats.org/officeDocument/2006/relationships/image" Target="../media/image161.svg"/><Relationship Id="rId2" Type="http://schemas.openxmlformats.org/officeDocument/2006/relationships/tags" Target="../tags/tag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55.emf"/><Relationship Id="rId11" Type="http://schemas.openxmlformats.org/officeDocument/2006/relationships/image" Target="../media/image160.png"/><Relationship Id="rId5" Type="http://schemas.openxmlformats.org/officeDocument/2006/relationships/oleObject" Target="../embeddings/oleObject9.bin"/><Relationship Id="rId15" Type="http://schemas.openxmlformats.org/officeDocument/2006/relationships/image" Target="../media/image164.svg"/><Relationship Id="rId10" Type="http://schemas.openxmlformats.org/officeDocument/2006/relationships/image" Target="../media/image159.sv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58.png"/><Relationship Id="rId14" Type="http://schemas.openxmlformats.org/officeDocument/2006/relationships/image" Target="../media/image163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167.png"/><Relationship Id="rId12" Type="http://schemas.openxmlformats.org/officeDocument/2006/relationships/image" Target="../media/image172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5" Type="http://schemas.openxmlformats.org/officeDocument/2006/relationships/image" Target="../media/image105.emf"/><Relationship Id="rId10" Type="http://schemas.openxmlformats.org/officeDocument/2006/relationships/image" Target="../media/image170.pn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Группа 620">
            <a:extLst>
              <a:ext uri="{FF2B5EF4-FFF2-40B4-BE49-F238E27FC236}">
                <a16:creationId xmlns:a16="http://schemas.microsoft.com/office/drawing/2014/main" id="{722A3FC2-314C-4743-B3BA-00751AF36BA7}"/>
              </a:ext>
            </a:extLst>
          </p:cNvPr>
          <p:cNvGrpSpPr/>
          <p:nvPr/>
        </p:nvGrpSpPr>
        <p:grpSpPr>
          <a:xfrm>
            <a:off x="29529" y="704771"/>
            <a:ext cx="12680713" cy="8580312"/>
            <a:chOff x="32400" y="704088"/>
            <a:chExt cx="12680713" cy="8580312"/>
          </a:xfrm>
        </p:grpSpPr>
        <p:sp>
          <p:nvSpPr>
            <p:cNvPr id="622" name="Прямоугольник 621">
              <a:extLst>
                <a:ext uri="{FF2B5EF4-FFF2-40B4-BE49-F238E27FC236}">
                  <a16:creationId xmlns:a16="http://schemas.microsoft.com/office/drawing/2014/main" id="{15F4305C-A74F-4447-B827-663FF1D11D19}"/>
                </a:ext>
              </a:extLst>
            </p:cNvPr>
            <p:cNvSpPr/>
            <p:nvPr/>
          </p:nvSpPr>
          <p:spPr>
            <a:xfrm>
              <a:off x="2397432" y="1177943"/>
              <a:ext cx="971233" cy="80895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623" name="Прямая соединительная линия 622">
              <a:extLst>
                <a:ext uri="{FF2B5EF4-FFF2-40B4-BE49-F238E27FC236}">
                  <a16:creationId xmlns:a16="http://schemas.microsoft.com/office/drawing/2014/main" id="{D29AC1E8-5AB1-4A81-8736-4F3811E90E9F}"/>
                </a:ext>
              </a:extLst>
            </p:cNvPr>
            <p:cNvCxnSpPr>
              <a:cxnSpLocks/>
            </p:cNvCxnSpPr>
            <p:nvPr/>
          </p:nvCxnSpPr>
          <p:spPr>
            <a:xfrm>
              <a:off x="61587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Прямая соединительная линия 623">
              <a:extLst>
                <a:ext uri="{FF2B5EF4-FFF2-40B4-BE49-F238E27FC236}">
                  <a16:creationId xmlns:a16="http://schemas.microsoft.com/office/drawing/2014/main" id="{113D4EC3-3C5F-46DE-A117-645D08F9D7C6}"/>
                </a:ext>
              </a:extLst>
            </p:cNvPr>
            <p:cNvCxnSpPr>
              <a:cxnSpLocks/>
            </p:cNvCxnSpPr>
            <p:nvPr/>
          </p:nvCxnSpPr>
          <p:spPr>
            <a:xfrm>
              <a:off x="58167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5" name="Прямая соединительная линия 624">
              <a:extLst>
                <a:ext uri="{FF2B5EF4-FFF2-40B4-BE49-F238E27FC236}">
                  <a16:creationId xmlns:a16="http://schemas.microsoft.com/office/drawing/2014/main" id="{F7995BEC-4C08-43B3-935C-EB5191D250DC}"/>
                </a:ext>
              </a:extLst>
            </p:cNvPr>
            <p:cNvCxnSpPr>
              <a:cxnSpLocks/>
            </p:cNvCxnSpPr>
            <p:nvPr/>
          </p:nvCxnSpPr>
          <p:spPr>
            <a:xfrm>
              <a:off x="71919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6" name="Прямая соединительная линия 625">
              <a:extLst>
                <a:ext uri="{FF2B5EF4-FFF2-40B4-BE49-F238E27FC236}">
                  <a16:creationId xmlns:a16="http://schemas.microsoft.com/office/drawing/2014/main" id="{17F7618F-08EC-4BEA-96F5-D8E9B71EDC49}"/>
                </a:ext>
              </a:extLst>
            </p:cNvPr>
            <p:cNvCxnSpPr>
              <a:cxnSpLocks/>
            </p:cNvCxnSpPr>
            <p:nvPr/>
          </p:nvCxnSpPr>
          <p:spPr>
            <a:xfrm>
              <a:off x="6854230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7" name="Прямая соединительная линия 626">
              <a:extLst>
                <a:ext uri="{FF2B5EF4-FFF2-40B4-BE49-F238E27FC236}">
                  <a16:creationId xmlns:a16="http://schemas.microsoft.com/office/drawing/2014/main" id="{53E1B553-7D17-44A9-90E0-B32A7A511464}"/>
                </a:ext>
              </a:extLst>
            </p:cNvPr>
            <p:cNvCxnSpPr>
              <a:cxnSpLocks/>
            </p:cNvCxnSpPr>
            <p:nvPr/>
          </p:nvCxnSpPr>
          <p:spPr>
            <a:xfrm>
              <a:off x="82215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8" name="Прямая соединительная линия 627">
              <a:extLst>
                <a:ext uri="{FF2B5EF4-FFF2-40B4-BE49-F238E27FC236}">
                  <a16:creationId xmlns:a16="http://schemas.microsoft.com/office/drawing/2014/main" id="{1708E706-A50E-4EAC-A8BC-4D05E4617AB5}"/>
                </a:ext>
              </a:extLst>
            </p:cNvPr>
            <p:cNvCxnSpPr>
              <a:cxnSpLocks/>
            </p:cNvCxnSpPr>
            <p:nvPr/>
          </p:nvCxnSpPr>
          <p:spPr>
            <a:xfrm>
              <a:off x="78795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9" name="Прямая соединительная линия 628">
              <a:extLst>
                <a:ext uri="{FF2B5EF4-FFF2-40B4-BE49-F238E27FC236}">
                  <a16:creationId xmlns:a16="http://schemas.microsoft.com/office/drawing/2014/main" id="{AF099269-7013-4077-B29F-FFC41E87D950}"/>
                </a:ext>
              </a:extLst>
            </p:cNvPr>
            <p:cNvCxnSpPr>
              <a:cxnSpLocks/>
            </p:cNvCxnSpPr>
            <p:nvPr/>
          </p:nvCxnSpPr>
          <p:spPr>
            <a:xfrm>
              <a:off x="92583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0" name="Прямая соединительная линия 629">
              <a:extLst>
                <a:ext uri="{FF2B5EF4-FFF2-40B4-BE49-F238E27FC236}">
                  <a16:creationId xmlns:a16="http://schemas.microsoft.com/office/drawing/2014/main" id="{88AFDD5B-8208-459E-B6FB-5509E6AE3E0A}"/>
                </a:ext>
              </a:extLst>
            </p:cNvPr>
            <p:cNvCxnSpPr>
              <a:cxnSpLocks/>
            </p:cNvCxnSpPr>
            <p:nvPr/>
          </p:nvCxnSpPr>
          <p:spPr>
            <a:xfrm>
              <a:off x="89127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1" name="Прямая соединительная линия 630">
              <a:extLst>
                <a:ext uri="{FF2B5EF4-FFF2-40B4-BE49-F238E27FC236}">
                  <a16:creationId xmlns:a16="http://schemas.microsoft.com/office/drawing/2014/main" id="{95446676-D7B3-489B-B5D1-0F3AC4A49A5A}"/>
                </a:ext>
              </a:extLst>
            </p:cNvPr>
            <p:cNvCxnSpPr>
              <a:cxnSpLocks/>
            </p:cNvCxnSpPr>
            <p:nvPr/>
          </p:nvCxnSpPr>
          <p:spPr>
            <a:xfrm>
              <a:off x="40707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2" name="Прямая соединительная линия 631">
              <a:extLst>
                <a:ext uri="{FF2B5EF4-FFF2-40B4-BE49-F238E27FC236}">
                  <a16:creationId xmlns:a16="http://schemas.microsoft.com/office/drawing/2014/main" id="{9EB6D012-450F-41C5-90B4-01B0C49EED69}"/>
                </a:ext>
              </a:extLst>
            </p:cNvPr>
            <p:cNvCxnSpPr>
              <a:cxnSpLocks/>
            </p:cNvCxnSpPr>
            <p:nvPr/>
          </p:nvCxnSpPr>
          <p:spPr>
            <a:xfrm>
              <a:off x="37251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3" name="Прямая соединительная линия 632">
              <a:extLst>
                <a:ext uri="{FF2B5EF4-FFF2-40B4-BE49-F238E27FC236}">
                  <a16:creationId xmlns:a16="http://schemas.microsoft.com/office/drawing/2014/main" id="{72436195-2EED-4678-B9CD-5AB43FAA73B8}"/>
                </a:ext>
              </a:extLst>
            </p:cNvPr>
            <p:cNvCxnSpPr>
              <a:cxnSpLocks/>
            </p:cNvCxnSpPr>
            <p:nvPr/>
          </p:nvCxnSpPr>
          <p:spPr>
            <a:xfrm>
              <a:off x="51147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4" name="Прямая соединительная линия 633">
              <a:extLst>
                <a:ext uri="{FF2B5EF4-FFF2-40B4-BE49-F238E27FC236}">
                  <a16:creationId xmlns:a16="http://schemas.microsoft.com/office/drawing/2014/main" id="{5E1D626C-80F8-44D6-BC18-F9283D2AEA20}"/>
                </a:ext>
              </a:extLst>
            </p:cNvPr>
            <p:cNvCxnSpPr>
              <a:cxnSpLocks/>
            </p:cNvCxnSpPr>
            <p:nvPr/>
          </p:nvCxnSpPr>
          <p:spPr>
            <a:xfrm>
              <a:off x="476558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5" name="Прямая соединительная линия 634">
              <a:extLst>
                <a:ext uri="{FF2B5EF4-FFF2-40B4-BE49-F238E27FC236}">
                  <a16:creationId xmlns:a16="http://schemas.microsoft.com/office/drawing/2014/main" id="{285E85B7-2A20-480E-B8B9-B524B5D8A76C}"/>
                </a:ext>
              </a:extLst>
            </p:cNvPr>
            <p:cNvCxnSpPr>
              <a:cxnSpLocks/>
            </p:cNvCxnSpPr>
            <p:nvPr/>
          </p:nvCxnSpPr>
          <p:spPr>
            <a:xfrm>
              <a:off x="9600389" y="974088"/>
              <a:ext cx="0" cy="828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6" name="Прямая соединительная линия 635">
              <a:extLst>
                <a:ext uri="{FF2B5EF4-FFF2-40B4-BE49-F238E27FC236}">
                  <a16:creationId xmlns:a16="http://schemas.microsoft.com/office/drawing/2014/main" id="{666EBD93-26F3-4E5E-9782-F011FBDF8B6F}"/>
                </a:ext>
              </a:extLst>
            </p:cNvPr>
            <p:cNvCxnSpPr>
              <a:cxnSpLocks/>
            </p:cNvCxnSpPr>
            <p:nvPr/>
          </p:nvCxnSpPr>
          <p:spPr>
            <a:xfrm>
              <a:off x="8567194" y="974088"/>
              <a:ext cx="0" cy="828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Прямая соединительная линия 636">
              <a:extLst>
                <a:ext uri="{FF2B5EF4-FFF2-40B4-BE49-F238E27FC236}">
                  <a16:creationId xmlns:a16="http://schemas.microsoft.com/office/drawing/2014/main" id="{702B61B9-9F87-4310-9679-B847A2246D2D}"/>
                </a:ext>
              </a:extLst>
            </p:cNvPr>
            <p:cNvCxnSpPr>
              <a:cxnSpLocks/>
            </p:cNvCxnSpPr>
            <p:nvPr/>
          </p:nvCxnSpPr>
          <p:spPr>
            <a:xfrm>
              <a:off x="6504389" y="974088"/>
              <a:ext cx="0" cy="828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" name="Прямая соединительная линия 637">
              <a:extLst>
                <a:ext uri="{FF2B5EF4-FFF2-40B4-BE49-F238E27FC236}">
                  <a16:creationId xmlns:a16="http://schemas.microsoft.com/office/drawing/2014/main" id="{99416469-3E59-4990-82CC-AD545A6DD6C9}"/>
                </a:ext>
              </a:extLst>
            </p:cNvPr>
            <p:cNvCxnSpPr>
              <a:cxnSpLocks/>
            </p:cNvCxnSpPr>
            <p:nvPr/>
          </p:nvCxnSpPr>
          <p:spPr>
            <a:xfrm>
              <a:off x="7533994" y="974088"/>
              <a:ext cx="0" cy="828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9" name="Прямая соединительная линия 638">
              <a:extLst>
                <a:ext uri="{FF2B5EF4-FFF2-40B4-BE49-F238E27FC236}">
                  <a16:creationId xmlns:a16="http://schemas.microsoft.com/office/drawing/2014/main" id="{CA1EF1A7-7C39-4D49-964D-495DFF064E81}"/>
                </a:ext>
              </a:extLst>
            </p:cNvPr>
            <p:cNvCxnSpPr>
              <a:cxnSpLocks/>
            </p:cNvCxnSpPr>
            <p:nvPr/>
          </p:nvCxnSpPr>
          <p:spPr>
            <a:xfrm>
              <a:off x="4419989" y="972240"/>
              <a:ext cx="0" cy="828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0" name="Прямая соединительная линия 639">
              <a:extLst>
                <a:ext uri="{FF2B5EF4-FFF2-40B4-BE49-F238E27FC236}">
                  <a16:creationId xmlns:a16="http://schemas.microsoft.com/office/drawing/2014/main" id="{62FEA5D2-FCE8-4AD9-A024-DB86EB83817F}"/>
                </a:ext>
              </a:extLst>
            </p:cNvPr>
            <p:cNvCxnSpPr>
              <a:cxnSpLocks/>
            </p:cNvCxnSpPr>
            <p:nvPr/>
          </p:nvCxnSpPr>
          <p:spPr>
            <a:xfrm>
              <a:off x="5471314" y="974087"/>
              <a:ext cx="0" cy="828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" name="Прямая соединительная линия 640">
              <a:extLst>
                <a:ext uri="{FF2B5EF4-FFF2-40B4-BE49-F238E27FC236}">
                  <a16:creationId xmlns:a16="http://schemas.microsoft.com/office/drawing/2014/main" id="{28E46EB9-1BD8-47F7-ADA6-0317EBC4F32B}"/>
                </a:ext>
              </a:extLst>
            </p:cNvPr>
            <p:cNvCxnSpPr>
              <a:cxnSpLocks/>
            </p:cNvCxnSpPr>
            <p:nvPr/>
          </p:nvCxnSpPr>
          <p:spPr>
            <a:xfrm>
              <a:off x="679555" y="974088"/>
              <a:ext cx="0" cy="8280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2" name="Прямая соединительная линия 641">
              <a:extLst>
                <a:ext uri="{FF2B5EF4-FFF2-40B4-BE49-F238E27FC236}">
                  <a16:creationId xmlns:a16="http://schemas.microsoft.com/office/drawing/2014/main" id="{7578D339-FACD-4104-A6DF-8710386C1EFA}"/>
                </a:ext>
              </a:extLst>
            </p:cNvPr>
            <p:cNvCxnSpPr>
              <a:cxnSpLocks/>
            </p:cNvCxnSpPr>
            <p:nvPr/>
          </p:nvCxnSpPr>
          <p:spPr>
            <a:xfrm>
              <a:off x="3377377" y="972240"/>
              <a:ext cx="0" cy="828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3" name="TextBox 642">
              <a:extLst>
                <a:ext uri="{FF2B5EF4-FFF2-40B4-BE49-F238E27FC236}">
                  <a16:creationId xmlns:a16="http://schemas.microsoft.com/office/drawing/2014/main" id="{2E701A8C-CBBB-4676-A046-A8557FDE8E11}"/>
                </a:ext>
              </a:extLst>
            </p:cNvPr>
            <p:cNvSpPr txBox="1"/>
            <p:nvPr/>
          </p:nvSpPr>
          <p:spPr>
            <a:xfrm>
              <a:off x="3794260" y="951656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Q3</a:t>
              </a:r>
              <a:endParaRPr lang="ru-RU" sz="1000" dirty="0">
                <a:solidFill>
                  <a:srgbClr val="6D6E71"/>
                </a:solidFill>
              </a:endParaRPr>
            </a:p>
          </p:txBody>
        </p:sp>
        <p:sp>
          <p:nvSpPr>
            <p:cNvPr id="644" name="TextBox 643">
              <a:extLst>
                <a:ext uri="{FF2B5EF4-FFF2-40B4-BE49-F238E27FC236}">
                  <a16:creationId xmlns:a16="http://schemas.microsoft.com/office/drawing/2014/main" id="{A50D4C85-9BEB-43BB-85C6-CDE77632C915}"/>
                </a:ext>
              </a:extLst>
            </p:cNvPr>
            <p:cNvSpPr txBox="1"/>
            <p:nvPr/>
          </p:nvSpPr>
          <p:spPr>
            <a:xfrm>
              <a:off x="4801544" y="951656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4</a:t>
              </a:r>
            </a:p>
          </p:txBody>
        </p:sp>
        <p:cxnSp>
          <p:nvCxnSpPr>
            <p:cNvPr id="645" name="Прямая соединительная линия 644">
              <a:extLst>
                <a:ext uri="{FF2B5EF4-FFF2-40B4-BE49-F238E27FC236}">
                  <a16:creationId xmlns:a16="http://schemas.microsoft.com/office/drawing/2014/main" id="{DF8AE3A2-066F-415C-B8E9-FCED622291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277" y="1501371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6" name="Прямая соединительная линия 645">
              <a:extLst>
                <a:ext uri="{FF2B5EF4-FFF2-40B4-BE49-F238E27FC236}">
                  <a16:creationId xmlns:a16="http://schemas.microsoft.com/office/drawing/2014/main" id="{43636B5E-50C7-44F4-B89C-4199D71BE8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1827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7" name="Прямая соединительная линия 646">
              <a:extLst>
                <a:ext uri="{FF2B5EF4-FFF2-40B4-BE49-F238E27FC236}">
                  <a16:creationId xmlns:a16="http://schemas.microsoft.com/office/drawing/2014/main" id="{AD10267E-D033-477C-9B56-2F680D4523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2151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8" name="Прямая соединительная линия 647">
              <a:extLst>
                <a:ext uri="{FF2B5EF4-FFF2-40B4-BE49-F238E27FC236}">
                  <a16:creationId xmlns:a16="http://schemas.microsoft.com/office/drawing/2014/main" id="{5AC135CA-0097-4141-81BC-9C1885DA35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2475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Прямая соединительная линия 648">
              <a:extLst>
                <a:ext uri="{FF2B5EF4-FFF2-40B4-BE49-F238E27FC236}">
                  <a16:creationId xmlns:a16="http://schemas.microsoft.com/office/drawing/2014/main" id="{457B228C-0D3D-456B-8662-3CE5FFF99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297" y="2799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0" name="Прямая соединительная линия 649">
              <a:extLst>
                <a:ext uri="{FF2B5EF4-FFF2-40B4-BE49-F238E27FC236}">
                  <a16:creationId xmlns:a16="http://schemas.microsoft.com/office/drawing/2014/main" id="{0E9160B8-F416-4E03-85ED-0B5A9A18D7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297" y="3123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1" name="Прямая соединительная линия 650">
              <a:extLst>
                <a:ext uri="{FF2B5EF4-FFF2-40B4-BE49-F238E27FC236}">
                  <a16:creationId xmlns:a16="http://schemas.microsoft.com/office/drawing/2014/main" id="{A35830D9-8D41-4F70-953E-A00C01BBD4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297" y="3447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2" name="Прямая соединительная линия 651">
              <a:extLst>
                <a:ext uri="{FF2B5EF4-FFF2-40B4-BE49-F238E27FC236}">
                  <a16:creationId xmlns:a16="http://schemas.microsoft.com/office/drawing/2014/main" id="{AEDC9482-4F54-434F-8D51-15D75200F1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3771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3" name="Прямая соединительная линия 652">
              <a:extLst>
                <a:ext uri="{FF2B5EF4-FFF2-40B4-BE49-F238E27FC236}">
                  <a16:creationId xmlns:a16="http://schemas.microsoft.com/office/drawing/2014/main" id="{4985B629-1524-4366-88B7-DD08F65A00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4095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4" name="Прямая соединительная линия 653">
              <a:extLst>
                <a:ext uri="{FF2B5EF4-FFF2-40B4-BE49-F238E27FC236}">
                  <a16:creationId xmlns:a16="http://schemas.microsoft.com/office/drawing/2014/main" id="{1DF5B2FC-0079-45D8-8490-5F4003D641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297" y="4419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5" name="Прямая соединительная линия 654">
              <a:extLst>
                <a:ext uri="{FF2B5EF4-FFF2-40B4-BE49-F238E27FC236}">
                  <a16:creationId xmlns:a16="http://schemas.microsoft.com/office/drawing/2014/main" id="{BF2BC64C-D5F4-4137-983C-D407E1505B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4743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6" name="TextBox 655">
              <a:extLst>
                <a:ext uri="{FF2B5EF4-FFF2-40B4-BE49-F238E27FC236}">
                  <a16:creationId xmlns:a16="http://schemas.microsoft.com/office/drawing/2014/main" id="{67C67494-B2A4-4109-998F-77FF0E86FA51}"/>
                </a:ext>
              </a:extLst>
            </p:cNvPr>
            <p:cNvSpPr txBox="1"/>
            <p:nvPr/>
          </p:nvSpPr>
          <p:spPr>
            <a:xfrm>
              <a:off x="5849418" y="951656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Q1</a:t>
              </a:r>
              <a:endParaRPr lang="ru-RU" sz="1000" dirty="0">
                <a:solidFill>
                  <a:srgbClr val="6D6E71"/>
                </a:solidFill>
              </a:endParaRPr>
            </a:p>
          </p:txBody>
        </p:sp>
        <p:sp>
          <p:nvSpPr>
            <p:cNvPr id="657" name="Rectangle 28">
              <a:extLst>
                <a:ext uri="{FF2B5EF4-FFF2-40B4-BE49-F238E27FC236}">
                  <a16:creationId xmlns:a16="http://schemas.microsoft.com/office/drawing/2014/main" id="{37180456-9963-47E2-8395-413D1FA5126B}"/>
                </a:ext>
              </a:extLst>
            </p:cNvPr>
            <p:cNvSpPr/>
            <p:nvPr/>
          </p:nvSpPr>
          <p:spPr>
            <a:xfrm>
              <a:off x="36017" y="1521276"/>
              <a:ext cx="3060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58" name="Rectangle 28">
              <a:extLst>
                <a:ext uri="{FF2B5EF4-FFF2-40B4-BE49-F238E27FC236}">
                  <a16:creationId xmlns:a16="http://schemas.microsoft.com/office/drawing/2014/main" id="{0EFD7E16-938D-46F7-9165-A18337479E22}"/>
                </a:ext>
              </a:extLst>
            </p:cNvPr>
            <p:cNvSpPr/>
            <p:nvPr/>
          </p:nvSpPr>
          <p:spPr>
            <a:xfrm>
              <a:off x="33296" y="4096699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10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59" name="Rectangle 28">
              <a:extLst>
                <a:ext uri="{FF2B5EF4-FFF2-40B4-BE49-F238E27FC236}">
                  <a16:creationId xmlns:a16="http://schemas.microsoft.com/office/drawing/2014/main" id="{BC242C6B-953D-4F02-8369-8CAF8F6F1078}"/>
                </a:ext>
              </a:extLst>
            </p:cNvPr>
            <p:cNvSpPr/>
            <p:nvPr/>
          </p:nvSpPr>
          <p:spPr>
            <a:xfrm>
              <a:off x="33297" y="4419798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11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60" name="TextBox 659">
              <a:extLst>
                <a:ext uri="{FF2B5EF4-FFF2-40B4-BE49-F238E27FC236}">
                  <a16:creationId xmlns:a16="http://schemas.microsoft.com/office/drawing/2014/main" id="{018C6DA4-11E8-42D4-87B4-A3BE6A2047A1}"/>
                </a:ext>
              </a:extLst>
            </p:cNvPr>
            <p:cNvSpPr txBox="1"/>
            <p:nvPr/>
          </p:nvSpPr>
          <p:spPr>
            <a:xfrm>
              <a:off x="10138836" y="706994"/>
              <a:ext cx="999433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6D6E71"/>
                  </a:solidFill>
                </a:rPr>
                <a:t>2026</a:t>
              </a:r>
            </a:p>
          </p:txBody>
        </p:sp>
        <p:sp>
          <p:nvSpPr>
            <p:cNvPr id="661" name="TextBox 660">
              <a:extLst>
                <a:ext uri="{FF2B5EF4-FFF2-40B4-BE49-F238E27FC236}">
                  <a16:creationId xmlns:a16="http://schemas.microsoft.com/office/drawing/2014/main" id="{7617FFD7-DD3E-4ECB-B0E1-BBA733C49C39}"/>
                </a:ext>
              </a:extLst>
            </p:cNvPr>
            <p:cNvSpPr txBox="1"/>
            <p:nvPr/>
          </p:nvSpPr>
          <p:spPr>
            <a:xfrm>
              <a:off x="6854230" y="953125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2</a:t>
              </a:r>
            </a:p>
          </p:txBody>
        </p:sp>
        <p:sp>
          <p:nvSpPr>
            <p:cNvPr id="662" name="TextBox 661">
              <a:extLst>
                <a:ext uri="{FF2B5EF4-FFF2-40B4-BE49-F238E27FC236}">
                  <a16:creationId xmlns:a16="http://schemas.microsoft.com/office/drawing/2014/main" id="{9C3EC72D-2EFD-4E46-84B2-0B786E02F5FA}"/>
                </a:ext>
              </a:extLst>
            </p:cNvPr>
            <p:cNvSpPr txBox="1"/>
            <p:nvPr/>
          </p:nvSpPr>
          <p:spPr>
            <a:xfrm>
              <a:off x="683664" y="929702"/>
              <a:ext cx="1800149" cy="2308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ru-RU" sz="900" b="1" dirty="0">
                  <a:solidFill>
                    <a:srgbClr val="6D6E71"/>
                  </a:solidFill>
                </a:rPr>
                <a:t>ТОВАРНАЯ ГРУППА</a:t>
              </a:r>
            </a:p>
          </p:txBody>
        </p:sp>
        <p:sp>
          <p:nvSpPr>
            <p:cNvPr id="663" name="TextBox 662">
              <a:extLst>
                <a:ext uri="{FF2B5EF4-FFF2-40B4-BE49-F238E27FC236}">
                  <a16:creationId xmlns:a16="http://schemas.microsoft.com/office/drawing/2014/main" id="{D9B5F200-1E85-4C6A-9220-F95D12341420}"/>
                </a:ext>
              </a:extLst>
            </p:cNvPr>
            <p:cNvSpPr txBox="1"/>
            <p:nvPr/>
          </p:nvSpPr>
          <p:spPr>
            <a:xfrm>
              <a:off x="4142242" y="704088"/>
              <a:ext cx="550152" cy="307777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D6E71"/>
                  </a:solidFill>
                </a:rPr>
                <a:t>202</a:t>
              </a:r>
              <a:r>
                <a:rPr lang="ru-RU" sz="1400" b="1" dirty="0">
                  <a:solidFill>
                    <a:srgbClr val="6D6E71"/>
                  </a:solidFill>
                </a:rPr>
                <a:t>4</a:t>
              </a:r>
            </a:p>
          </p:txBody>
        </p:sp>
        <p:sp>
          <p:nvSpPr>
            <p:cNvPr id="664" name="TextBox 663">
              <a:extLst>
                <a:ext uri="{FF2B5EF4-FFF2-40B4-BE49-F238E27FC236}">
                  <a16:creationId xmlns:a16="http://schemas.microsoft.com/office/drawing/2014/main" id="{A9D8A2AD-42F2-47EB-93AF-FF0DAB93C206}"/>
                </a:ext>
              </a:extLst>
            </p:cNvPr>
            <p:cNvSpPr txBox="1"/>
            <p:nvPr/>
          </p:nvSpPr>
          <p:spPr>
            <a:xfrm>
              <a:off x="7260443" y="704701"/>
              <a:ext cx="550152" cy="307777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D6E71"/>
                  </a:solidFill>
                </a:rPr>
                <a:t>202</a:t>
              </a:r>
              <a:r>
                <a:rPr lang="ru-RU" sz="1400" b="1" dirty="0">
                  <a:solidFill>
                    <a:srgbClr val="6D6E71"/>
                  </a:solidFill>
                </a:rPr>
                <a:t>5</a:t>
              </a:r>
            </a:p>
          </p:txBody>
        </p:sp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DDD82564-84EA-45F4-A3FE-972A7D6BC1C3}"/>
                </a:ext>
              </a:extLst>
            </p:cNvPr>
            <p:cNvSpPr txBox="1"/>
            <p:nvPr/>
          </p:nvSpPr>
          <p:spPr>
            <a:xfrm>
              <a:off x="7866469" y="954447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3</a:t>
              </a:r>
            </a:p>
          </p:txBody>
        </p:sp>
        <p:sp>
          <p:nvSpPr>
            <p:cNvPr id="666" name="TextBox 665">
              <a:extLst>
                <a:ext uri="{FF2B5EF4-FFF2-40B4-BE49-F238E27FC236}">
                  <a16:creationId xmlns:a16="http://schemas.microsoft.com/office/drawing/2014/main" id="{0EF91B17-26D9-4197-BA95-0F1F13EBE9BE}"/>
                </a:ext>
              </a:extLst>
            </p:cNvPr>
            <p:cNvSpPr txBox="1"/>
            <p:nvPr/>
          </p:nvSpPr>
          <p:spPr>
            <a:xfrm>
              <a:off x="8921708" y="959400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4</a:t>
              </a:r>
            </a:p>
          </p:txBody>
        </p:sp>
        <p:cxnSp>
          <p:nvCxnSpPr>
            <p:cNvPr id="667" name="Прямая соединительная линия 666">
              <a:extLst>
                <a:ext uri="{FF2B5EF4-FFF2-40B4-BE49-F238E27FC236}">
                  <a16:creationId xmlns:a16="http://schemas.microsoft.com/office/drawing/2014/main" id="{EC9C9610-6F83-4AD0-8BD8-A5567E499A6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1179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8" name="Rectangle 28">
              <a:extLst>
                <a:ext uri="{FF2B5EF4-FFF2-40B4-BE49-F238E27FC236}">
                  <a16:creationId xmlns:a16="http://schemas.microsoft.com/office/drawing/2014/main" id="{1E730332-242C-4EB1-B29D-9EB5414F30AB}"/>
                </a:ext>
              </a:extLst>
            </p:cNvPr>
            <p:cNvSpPr/>
            <p:nvPr/>
          </p:nvSpPr>
          <p:spPr>
            <a:xfrm>
              <a:off x="37139" y="1180634"/>
              <a:ext cx="3060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669" name="Прямая соединительная линия 668">
              <a:extLst>
                <a:ext uri="{FF2B5EF4-FFF2-40B4-BE49-F238E27FC236}">
                  <a16:creationId xmlns:a16="http://schemas.microsoft.com/office/drawing/2014/main" id="{0E819FA6-157D-4489-8BA9-DDB90F5F07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5067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0" name="Rectangle 28">
              <a:extLst>
                <a:ext uri="{FF2B5EF4-FFF2-40B4-BE49-F238E27FC236}">
                  <a16:creationId xmlns:a16="http://schemas.microsoft.com/office/drawing/2014/main" id="{6079485B-9487-4998-BAB6-8EE17C175D1F}"/>
                </a:ext>
              </a:extLst>
            </p:cNvPr>
            <p:cNvSpPr/>
            <p:nvPr/>
          </p:nvSpPr>
          <p:spPr>
            <a:xfrm>
              <a:off x="33297" y="4742436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12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671" name="Прямая соединительная линия 670">
              <a:extLst>
                <a:ext uri="{FF2B5EF4-FFF2-40B4-BE49-F238E27FC236}">
                  <a16:creationId xmlns:a16="http://schemas.microsoft.com/office/drawing/2014/main" id="{81D4815B-E56A-498A-A972-F7F99CF54EEB}"/>
                </a:ext>
              </a:extLst>
            </p:cNvPr>
            <p:cNvCxnSpPr>
              <a:cxnSpLocks/>
            </p:cNvCxnSpPr>
            <p:nvPr/>
          </p:nvCxnSpPr>
          <p:spPr>
            <a:xfrm>
              <a:off x="346047" y="974088"/>
              <a:ext cx="0" cy="8280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2" name="Прямая соединительная линия 671">
              <a:extLst>
                <a:ext uri="{FF2B5EF4-FFF2-40B4-BE49-F238E27FC236}">
                  <a16:creationId xmlns:a16="http://schemas.microsoft.com/office/drawing/2014/main" id="{70025C13-F558-4727-B2A3-DFF3DE101CC2}"/>
                </a:ext>
              </a:extLst>
            </p:cNvPr>
            <p:cNvCxnSpPr>
              <a:cxnSpLocks/>
            </p:cNvCxnSpPr>
            <p:nvPr/>
          </p:nvCxnSpPr>
          <p:spPr>
            <a:xfrm>
              <a:off x="33420" y="972240"/>
              <a:ext cx="0" cy="8280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3" name="Прямая соединительная линия 672">
              <a:extLst>
                <a:ext uri="{FF2B5EF4-FFF2-40B4-BE49-F238E27FC236}">
                  <a16:creationId xmlns:a16="http://schemas.microsoft.com/office/drawing/2014/main" id="{2D4378DF-10D5-47BD-9F51-4F32CA8F6E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5391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4" name="Прямая соединительная линия 673">
              <a:extLst>
                <a:ext uri="{FF2B5EF4-FFF2-40B4-BE49-F238E27FC236}">
                  <a16:creationId xmlns:a16="http://schemas.microsoft.com/office/drawing/2014/main" id="{D1205CA0-B35C-4D18-AD1A-73F597FB61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5715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5" name="Прямая соединительная линия 674">
              <a:extLst>
                <a:ext uri="{FF2B5EF4-FFF2-40B4-BE49-F238E27FC236}">
                  <a16:creationId xmlns:a16="http://schemas.microsoft.com/office/drawing/2014/main" id="{1E3123D1-42B4-4206-8D61-1BE21AD6AE0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6039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6" name="Rectangle 28">
              <a:extLst>
                <a:ext uri="{FF2B5EF4-FFF2-40B4-BE49-F238E27FC236}">
                  <a16:creationId xmlns:a16="http://schemas.microsoft.com/office/drawing/2014/main" id="{0C7D1121-FC2B-49F2-8276-DC2F1CFB5F85}"/>
                </a:ext>
              </a:extLst>
            </p:cNvPr>
            <p:cNvSpPr/>
            <p:nvPr/>
          </p:nvSpPr>
          <p:spPr>
            <a:xfrm>
              <a:off x="33297" y="5067638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13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77" name="Rectangle 28">
              <a:extLst>
                <a:ext uri="{FF2B5EF4-FFF2-40B4-BE49-F238E27FC236}">
                  <a16:creationId xmlns:a16="http://schemas.microsoft.com/office/drawing/2014/main" id="{A73B3B6D-42A9-4784-B4D6-1D969D0F39D9}"/>
                </a:ext>
              </a:extLst>
            </p:cNvPr>
            <p:cNvSpPr/>
            <p:nvPr/>
          </p:nvSpPr>
          <p:spPr>
            <a:xfrm>
              <a:off x="33297" y="5390928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14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78" name="Rectangle 28">
              <a:extLst>
                <a:ext uri="{FF2B5EF4-FFF2-40B4-BE49-F238E27FC236}">
                  <a16:creationId xmlns:a16="http://schemas.microsoft.com/office/drawing/2014/main" id="{77719681-0824-4AD5-BCC8-1AD2520CE875}"/>
                </a:ext>
              </a:extLst>
            </p:cNvPr>
            <p:cNvSpPr/>
            <p:nvPr/>
          </p:nvSpPr>
          <p:spPr>
            <a:xfrm>
              <a:off x="33297" y="5715087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15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79" name="Rectangle 28">
              <a:extLst>
                <a:ext uri="{FF2B5EF4-FFF2-40B4-BE49-F238E27FC236}">
                  <a16:creationId xmlns:a16="http://schemas.microsoft.com/office/drawing/2014/main" id="{88F2BE3C-09AB-4AF8-9094-41F31FAA93D4}"/>
                </a:ext>
              </a:extLst>
            </p:cNvPr>
            <p:cNvSpPr/>
            <p:nvPr/>
          </p:nvSpPr>
          <p:spPr>
            <a:xfrm>
              <a:off x="33297" y="6038881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16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680" name="Прямая соединительная линия 679">
              <a:extLst>
                <a:ext uri="{FF2B5EF4-FFF2-40B4-BE49-F238E27FC236}">
                  <a16:creationId xmlns:a16="http://schemas.microsoft.com/office/drawing/2014/main" id="{6BC0C65E-BB82-4DDB-866C-D041921954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6363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1" name="Прямая соединительная линия 680">
              <a:extLst>
                <a:ext uri="{FF2B5EF4-FFF2-40B4-BE49-F238E27FC236}">
                  <a16:creationId xmlns:a16="http://schemas.microsoft.com/office/drawing/2014/main" id="{A47840E3-52DF-45BC-818A-E8191D099B1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6687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2" name="Прямая соединительная линия 681">
              <a:extLst>
                <a:ext uri="{FF2B5EF4-FFF2-40B4-BE49-F238E27FC236}">
                  <a16:creationId xmlns:a16="http://schemas.microsoft.com/office/drawing/2014/main" id="{5F0165AA-ABC1-4079-BD0E-D3848366DEF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7011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Прямая соединительная линия 682">
              <a:extLst>
                <a:ext uri="{FF2B5EF4-FFF2-40B4-BE49-F238E27FC236}">
                  <a16:creationId xmlns:a16="http://schemas.microsoft.com/office/drawing/2014/main" id="{23B68D80-56EA-466E-89F5-7E309A9E7A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7335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Прямая соединительная линия 683">
              <a:extLst>
                <a:ext uri="{FF2B5EF4-FFF2-40B4-BE49-F238E27FC236}">
                  <a16:creationId xmlns:a16="http://schemas.microsoft.com/office/drawing/2014/main" id="{40B0CC9C-56D3-4731-995E-88C7592D357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7659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Прямая соединительная линия 684">
              <a:extLst>
                <a:ext uri="{FF2B5EF4-FFF2-40B4-BE49-F238E27FC236}">
                  <a16:creationId xmlns:a16="http://schemas.microsoft.com/office/drawing/2014/main" id="{A7C16F33-A988-4A4F-8375-9FDAED155F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7983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6" name="Прямая соединительная линия 685">
              <a:extLst>
                <a:ext uri="{FF2B5EF4-FFF2-40B4-BE49-F238E27FC236}">
                  <a16:creationId xmlns:a16="http://schemas.microsoft.com/office/drawing/2014/main" id="{21F95712-3D1C-4326-9F2B-C5BB1FE72B1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8307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7" name="Прямая соединительная линия 686">
              <a:extLst>
                <a:ext uri="{FF2B5EF4-FFF2-40B4-BE49-F238E27FC236}">
                  <a16:creationId xmlns:a16="http://schemas.microsoft.com/office/drawing/2014/main" id="{60C92888-7703-4A69-AD02-BBA12D8F54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297" y="8631288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8" name="Rectangle 28">
              <a:extLst>
                <a:ext uri="{FF2B5EF4-FFF2-40B4-BE49-F238E27FC236}">
                  <a16:creationId xmlns:a16="http://schemas.microsoft.com/office/drawing/2014/main" id="{5C04FFB5-C904-4E9A-A6EA-E457DCAB4DE9}"/>
                </a:ext>
              </a:extLst>
            </p:cNvPr>
            <p:cNvSpPr/>
            <p:nvPr/>
          </p:nvSpPr>
          <p:spPr>
            <a:xfrm>
              <a:off x="33297" y="1826423"/>
              <a:ext cx="3060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3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89" name="Rectangle 28">
              <a:extLst>
                <a:ext uri="{FF2B5EF4-FFF2-40B4-BE49-F238E27FC236}">
                  <a16:creationId xmlns:a16="http://schemas.microsoft.com/office/drawing/2014/main" id="{3AC9EB5A-3782-4D49-87A2-9ECEF7CCD735}"/>
                </a:ext>
              </a:extLst>
            </p:cNvPr>
            <p:cNvSpPr/>
            <p:nvPr/>
          </p:nvSpPr>
          <p:spPr>
            <a:xfrm>
              <a:off x="38393" y="2151822"/>
              <a:ext cx="3060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4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90" name="Rectangle 28">
              <a:extLst>
                <a:ext uri="{FF2B5EF4-FFF2-40B4-BE49-F238E27FC236}">
                  <a16:creationId xmlns:a16="http://schemas.microsoft.com/office/drawing/2014/main" id="{6F090A67-433B-4720-A394-D894C506FFF7}"/>
                </a:ext>
              </a:extLst>
            </p:cNvPr>
            <p:cNvSpPr/>
            <p:nvPr/>
          </p:nvSpPr>
          <p:spPr>
            <a:xfrm>
              <a:off x="33297" y="2474463"/>
              <a:ext cx="3060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5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91" name="Rectangle 28">
              <a:extLst>
                <a:ext uri="{FF2B5EF4-FFF2-40B4-BE49-F238E27FC236}">
                  <a16:creationId xmlns:a16="http://schemas.microsoft.com/office/drawing/2014/main" id="{D4C6A577-DCAA-43DE-9980-02CA6AEAC366}"/>
                </a:ext>
              </a:extLst>
            </p:cNvPr>
            <p:cNvSpPr/>
            <p:nvPr/>
          </p:nvSpPr>
          <p:spPr>
            <a:xfrm>
              <a:off x="33025" y="2799280"/>
              <a:ext cx="3060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6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92" name="Rectangle 28">
              <a:extLst>
                <a:ext uri="{FF2B5EF4-FFF2-40B4-BE49-F238E27FC236}">
                  <a16:creationId xmlns:a16="http://schemas.microsoft.com/office/drawing/2014/main" id="{1A0F830C-A881-4C98-969C-7D58B69EB77D}"/>
                </a:ext>
              </a:extLst>
            </p:cNvPr>
            <p:cNvSpPr/>
            <p:nvPr/>
          </p:nvSpPr>
          <p:spPr>
            <a:xfrm>
              <a:off x="33025" y="3123599"/>
              <a:ext cx="3060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7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93" name="Rectangle 28">
              <a:extLst>
                <a:ext uri="{FF2B5EF4-FFF2-40B4-BE49-F238E27FC236}">
                  <a16:creationId xmlns:a16="http://schemas.microsoft.com/office/drawing/2014/main" id="{3FEB77BB-433A-49E9-A7BE-0F5EB7DFC4F9}"/>
                </a:ext>
              </a:extLst>
            </p:cNvPr>
            <p:cNvSpPr/>
            <p:nvPr/>
          </p:nvSpPr>
          <p:spPr>
            <a:xfrm>
              <a:off x="33025" y="3447148"/>
              <a:ext cx="3060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8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94" name="Rectangle 28">
              <a:extLst>
                <a:ext uri="{FF2B5EF4-FFF2-40B4-BE49-F238E27FC236}">
                  <a16:creationId xmlns:a16="http://schemas.microsoft.com/office/drawing/2014/main" id="{578A602E-DC73-43D2-9BEC-6F2A9A12829C}"/>
                </a:ext>
              </a:extLst>
            </p:cNvPr>
            <p:cNvSpPr/>
            <p:nvPr/>
          </p:nvSpPr>
          <p:spPr>
            <a:xfrm>
              <a:off x="33297" y="3771148"/>
              <a:ext cx="3060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9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95" name="Rectangle 28">
              <a:extLst>
                <a:ext uri="{FF2B5EF4-FFF2-40B4-BE49-F238E27FC236}">
                  <a16:creationId xmlns:a16="http://schemas.microsoft.com/office/drawing/2014/main" id="{D27C9C6D-F896-4412-AF6E-B831D65CC28F}"/>
                </a:ext>
              </a:extLst>
            </p:cNvPr>
            <p:cNvSpPr/>
            <p:nvPr/>
          </p:nvSpPr>
          <p:spPr>
            <a:xfrm>
              <a:off x="33297" y="6361701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</a:t>
              </a:r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7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96" name="Rectangle 28">
              <a:extLst>
                <a:ext uri="{FF2B5EF4-FFF2-40B4-BE49-F238E27FC236}">
                  <a16:creationId xmlns:a16="http://schemas.microsoft.com/office/drawing/2014/main" id="{2D6B5CD4-A4B8-4C49-8010-4EEF268CD039}"/>
                </a:ext>
              </a:extLst>
            </p:cNvPr>
            <p:cNvSpPr/>
            <p:nvPr/>
          </p:nvSpPr>
          <p:spPr>
            <a:xfrm>
              <a:off x="33297" y="6687195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</a:t>
              </a:r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8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97" name="Rectangle 28">
              <a:extLst>
                <a:ext uri="{FF2B5EF4-FFF2-40B4-BE49-F238E27FC236}">
                  <a16:creationId xmlns:a16="http://schemas.microsoft.com/office/drawing/2014/main" id="{F6119076-12C1-45DD-A48F-868CA808F18B}"/>
                </a:ext>
              </a:extLst>
            </p:cNvPr>
            <p:cNvSpPr/>
            <p:nvPr/>
          </p:nvSpPr>
          <p:spPr>
            <a:xfrm>
              <a:off x="33297" y="7009833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</a:t>
              </a:r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9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98" name="Rectangle 28">
              <a:extLst>
                <a:ext uri="{FF2B5EF4-FFF2-40B4-BE49-F238E27FC236}">
                  <a16:creationId xmlns:a16="http://schemas.microsoft.com/office/drawing/2014/main" id="{013144BF-52A1-461B-83A6-C3A5FAC62311}"/>
                </a:ext>
              </a:extLst>
            </p:cNvPr>
            <p:cNvSpPr/>
            <p:nvPr/>
          </p:nvSpPr>
          <p:spPr>
            <a:xfrm>
              <a:off x="32764" y="7333610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20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699" name="Прямая соединительная линия 698">
              <a:extLst>
                <a:ext uri="{FF2B5EF4-FFF2-40B4-BE49-F238E27FC236}">
                  <a16:creationId xmlns:a16="http://schemas.microsoft.com/office/drawing/2014/main" id="{05F8B3AF-DCE1-4041-8463-E37E19F7BE01}"/>
                </a:ext>
              </a:extLst>
            </p:cNvPr>
            <p:cNvCxnSpPr>
              <a:cxnSpLocks/>
            </p:cNvCxnSpPr>
            <p:nvPr/>
          </p:nvCxnSpPr>
          <p:spPr>
            <a:xfrm>
              <a:off x="994615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0" name="Прямая соединительная линия 699">
              <a:extLst>
                <a:ext uri="{FF2B5EF4-FFF2-40B4-BE49-F238E27FC236}">
                  <a16:creationId xmlns:a16="http://schemas.microsoft.com/office/drawing/2014/main" id="{7F951833-1A18-4D97-AC07-0A86C7B7402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175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1" name="Прямая соединительная линия 700">
              <a:extLst>
                <a:ext uri="{FF2B5EF4-FFF2-40B4-BE49-F238E27FC236}">
                  <a16:creationId xmlns:a16="http://schemas.microsoft.com/office/drawing/2014/main" id="{3B62029F-5C2C-4894-B280-6E7EFFB7DE64}"/>
                </a:ext>
              </a:extLst>
            </p:cNvPr>
            <p:cNvCxnSpPr>
              <a:cxnSpLocks/>
            </p:cNvCxnSpPr>
            <p:nvPr/>
          </p:nvCxnSpPr>
          <p:spPr>
            <a:xfrm>
              <a:off x="10637359" y="974088"/>
              <a:ext cx="0" cy="828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2" name="Прямая соединительная линия 701">
              <a:extLst>
                <a:ext uri="{FF2B5EF4-FFF2-40B4-BE49-F238E27FC236}">
                  <a16:creationId xmlns:a16="http://schemas.microsoft.com/office/drawing/2014/main" id="{C0CFBFB1-CBE9-42A5-9F0D-0608BB343BDB}"/>
                </a:ext>
              </a:extLst>
            </p:cNvPr>
            <p:cNvCxnSpPr>
              <a:cxnSpLocks/>
            </p:cNvCxnSpPr>
            <p:nvPr/>
          </p:nvCxnSpPr>
          <p:spPr>
            <a:xfrm>
              <a:off x="1098295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3" name="Прямая соединительная линия 702">
              <a:extLst>
                <a:ext uri="{FF2B5EF4-FFF2-40B4-BE49-F238E27FC236}">
                  <a16:creationId xmlns:a16="http://schemas.microsoft.com/office/drawing/2014/main" id="{714FEE80-8EAB-4D05-840A-828913AA1219}"/>
                </a:ext>
              </a:extLst>
            </p:cNvPr>
            <p:cNvCxnSpPr>
              <a:cxnSpLocks/>
            </p:cNvCxnSpPr>
            <p:nvPr/>
          </p:nvCxnSpPr>
          <p:spPr>
            <a:xfrm>
              <a:off x="11328559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4" name="Прямая соединительная линия 703">
              <a:extLst>
                <a:ext uri="{FF2B5EF4-FFF2-40B4-BE49-F238E27FC236}">
                  <a16:creationId xmlns:a16="http://schemas.microsoft.com/office/drawing/2014/main" id="{24274B83-BD35-4B72-B976-3F23F57752CF}"/>
                </a:ext>
              </a:extLst>
            </p:cNvPr>
            <p:cNvCxnSpPr>
              <a:cxnSpLocks/>
            </p:cNvCxnSpPr>
            <p:nvPr/>
          </p:nvCxnSpPr>
          <p:spPr>
            <a:xfrm>
              <a:off x="12020400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Прямая соединительная линия 704">
              <a:extLst>
                <a:ext uri="{FF2B5EF4-FFF2-40B4-BE49-F238E27FC236}">
                  <a16:creationId xmlns:a16="http://schemas.microsoft.com/office/drawing/2014/main" id="{A1FB7950-8225-4EEF-B4F4-F11A025BAE08}"/>
                </a:ext>
              </a:extLst>
            </p:cNvPr>
            <p:cNvCxnSpPr>
              <a:cxnSpLocks/>
            </p:cNvCxnSpPr>
            <p:nvPr/>
          </p:nvCxnSpPr>
          <p:spPr>
            <a:xfrm>
              <a:off x="12366577" y="1190088"/>
              <a:ext cx="0" cy="806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6" name="TextBox 705">
              <a:extLst>
                <a:ext uri="{FF2B5EF4-FFF2-40B4-BE49-F238E27FC236}">
                  <a16:creationId xmlns:a16="http://schemas.microsoft.com/office/drawing/2014/main" id="{0A7328A3-5842-49A2-ABCF-EAA7AC1E424D}"/>
                </a:ext>
              </a:extLst>
            </p:cNvPr>
            <p:cNvSpPr txBox="1"/>
            <p:nvPr/>
          </p:nvSpPr>
          <p:spPr>
            <a:xfrm>
              <a:off x="9963402" y="951656"/>
              <a:ext cx="330540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H1</a:t>
              </a:r>
              <a:endParaRPr lang="ru-RU" sz="1000" dirty="0">
                <a:solidFill>
                  <a:srgbClr val="6D6E71"/>
                </a:solidFill>
              </a:endParaRPr>
            </a:p>
          </p:txBody>
        </p:sp>
        <p:sp>
          <p:nvSpPr>
            <p:cNvPr id="707" name="TextBox 706">
              <a:extLst>
                <a:ext uri="{FF2B5EF4-FFF2-40B4-BE49-F238E27FC236}">
                  <a16:creationId xmlns:a16="http://schemas.microsoft.com/office/drawing/2014/main" id="{259465C4-37EE-491F-839E-CC9C572F7D20}"/>
                </a:ext>
              </a:extLst>
            </p:cNvPr>
            <p:cNvSpPr txBox="1"/>
            <p:nvPr/>
          </p:nvSpPr>
          <p:spPr>
            <a:xfrm>
              <a:off x="10988534" y="953125"/>
              <a:ext cx="330540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H</a:t>
              </a:r>
              <a:r>
                <a:rPr lang="ru-RU" sz="1000" dirty="0">
                  <a:solidFill>
                    <a:srgbClr val="6D6E71"/>
                  </a:solidFill>
                </a:rPr>
                <a:t>2</a:t>
              </a:r>
            </a:p>
          </p:txBody>
        </p:sp>
        <p:sp>
          <p:nvSpPr>
            <p:cNvPr id="708" name="TextBox 707">
              <a:extLst>
                <a:ext uri="{FF2B5EF4-FFF2-40B4-BE49-F238E27FC236}">
                  <a16:creationId xmlns:a16="http://schemas.microsoft.com/office/drawing/2014/main" id="{2C8AF87E-A64A-4F08-8925-0119490DFFC7}"/>
                </a:ext>
              </a:extLst>
            </p:cNvPr>
            <p:cNvSpPr txBox="1"/>
            <p:nvPr/>
          </p:nvSpPr>
          <p:spPr>
            <a:xfrm>
              <a:off x="11713680" y="707688"/>
              <a:ext cx="999433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6D6E71"/>
                  </a:solidFill>
                </a:rPr>
                <a:t>2027</a:t>
              </a:r>
            </a:p>
          </p:txBody>
        </p:sp>
        <p:cxnSp>
          <p:nvCxnSpPr>
            <p:cNvPr id="709" name="Прямая соединительная линия 708">
              <a:extLst>
                <a:ext uri="{FF2B5EF4-FFF2-40B4-BE49-F238E27FC236}">
                  <a16:creationId xmlns:a16="http://schemas.microsoft.com/office/drawing/2014/main" id="{19F6EAB6-E332-4BCB-AAE0-161B40E89E91}"/>
                </a:ext>
              </a:extLst>
            </p:cNvPr>
            <p:cNvCxnSpPr>
              <a:cxnSpLocks/>
            </p:cNvCxnSpPr>
            <p:nvPr/>
          </p:nvCxnSpPr>
          <p:spPr>
            <a:xfrm>
              <a:off x="11675377" y="974088"/>
              <a:ext cx="0" cy="828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0" name="Прямая соединительная линия 709">
              <a:extLst>
                <a:ext uri="{FF2B5EF4-FFF2-40B4-BE49-F238E27FC236}">
                  <a16:creationId xmlns:a16="http://schemas.microsoft.com/office/drawing/2014/main" id="{4FA45DF5-4ECB-4989-BAAA-DFF0341F6DB0}"/>
                </a:ext>
              </a:extLst>
            </p:cNvPr>
            <p:cNvCxnSpPr>
              <a:cxnSpLocks/>
            </p:cNvCxnSpPr>
            <p:nvPr/>
          </p:nvCxnSpPr>
          <p:spPr>
            <a:xfrm>
              <a:off x="12712177" y="974088"/>
              <a:ext cx="0" cy="828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1" name="Прямая соединительная линия 710">
              <a:extLst>
                <a:ext uri="{FF2B5EF4-FFF2-40B4-BE49-F238E27FC236}">
                  <a16:creationId xmlns:a16="http://schemas.microsoft.com/office/drawing/2014/main" id="{FC59DAB4-BE2C-44ED-BBF7-DCF1CD86B9E8}"/>
                </a:ext>
              </a:extLst>
            </p:cNvPr>
            <p:cNvCxnSpPr>
              <a:cxnSpLocks/>
            </p:cNvCxnSpPr>
            <p:nvPr/>
          </p:nvCxnSpPr>
          <p:spPr>
            <a:xfrm>
              <a:off x="2391857" y="972240"/>
              <a:ext cx="0" cy="828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2" name="Rectangle 28">
              <a:extLst>
                <a:ext uri="{FF2B5EF4-FFF2-40B4-BE49-F238E27FC236}">
                  <a16:creationId xmlns:a16="http://schemas.microsoft.com/office/drawing/2014/main" id="{BA122FB9-DF67-4666-AF54-F123C64D2F81}"/>
                </a:ext>
              </a:extLst>
            </p:cNvPr>
            <p:cNvSpPr/>
            <p:nvPr/>
          </p:nvSpPr>
          <p:spPr>
            <a:xfrm>
              <a:off x="39328" y="7659288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</a:t>
              </a:r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1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713" name="Rectangle 28">
              <a:extLst>
                <a:ext uri="{FF2B5EF4-FFF2-40B4-BE49-F238E27FC236}">
                  <a16:creationId xmlns:a16="http://schemas.microsoft.com/office/drawing/2014/main" id="{DE4E9863-680A-489B-8888-23CD73AA9E58}"/>
                </a:ext>
              </a:extLst>
            </p:cNvPr>
            <p:cNvSpPr/>
            <p:nvPr/>
          </p:nvSpPr>
          <p:spPr>
            <a:xfrm>
              <a:off x="33297" y="7984301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</a:t>
              </a:r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714" name="Rectangle 28">
              <a:extLst>
                <a:ext uri="{FF2B5EF4-FFF2-40B4-BE49-F238E27FC236}">
                  <a16:creationId xmlns:a16="http://schemas.microsoft.com/office/drawing/2014/main" id="{6C3AAB89-ED50-4367-9C98-644BAEE0220C}"/>
                </a:ext>
              </a:extLst>
            </p:cNvPr>
            <p:cNvSpPr/>
            <p:nvPr/>
          </p:nvSpPr>
          <p:spPr>
            <a:xfrm>
              <a:off x="33297" y="8307681"/>
              <a:ext cx="327600" cy="3060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</a:t>
              </a:r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3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715" name="Прямая соединительная линия 714">
              <a:extLst>
                <a:ext uri="{FF2B5EF4-FFF2-40B4-BE49-F238E27FC236}">
                  <a16:creationId xmlns:a16="http://schemas.microsoft.com/office/drawing/2014/main" id="{3D01E051-07D9-482A-8C92-7B147C69555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400" y="92844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6" name="Прямая соединительная линия 715">
              <a:extLst>
                <a:ext uri="{FF2B5EF4-FFF2-40B4-BE49-F238E27FC236}">
                  <a16:creationId xmlns:a16="http://schemas.microsoft.com/office/drawing/2014/main" id="{6A796F8D-2B8C-48AA-8521-26DEB13DE49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400" y="89568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7" name="Rectangle 28">
              <a:extLst>
                <a:ext uri="{FF2B5EF4-FFF2-40B4-BE49-F238E27FC236}">
                  <a16:creationId xmlns:a16="http://schemas.microsoft.com/office/drawing/2014/main" id="{12B60670-4893-4F5E-98AE-48C675B9A4B7}"/>
                </a:ext>
              </a:extLst>
            </p:cNvPr>
            <p:cNvSpPr/>
            <p:nvPr/>
          </p:nvSpPr>
          <p:spPr>
            <a:xfrm>
              <a:off x="32400" y="8669198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</a:t>
              </a:r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4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718" name="Rectangle 28">
              <a:extLst>
                <a:ext uri="{FF2B5EF4-FFF2-40B4-BE49-F238E27FC236}">
                  <a16:creationId xmlns:a16="http://schemas.microsoft.com/office/drawing/2014/main" id="{9AB04858-1EDF-42B6-B7F2-E1A5DCF164C1}"/>
                </a:ext>
              </a:extLst>
            </p:cNvPr>
            <p:cNvSpPr/>
            <p:nvPr/>
          </p:nvSpPr>
          <p:spPr>
            <a:xfrm>
              <a:off x="32643" y="8990987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</a:t>
              </a:r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5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F241B4BD-3B56-4A72-B72B-9489AFDD4465}"/>
              </a:ext>
            </a:extLst>
          </p:cNvPr>
          <p:cNvSpPr/>
          <p:nvPr/>
        </p:nvSpPr>
        <p:spPr>
          <a:xfrm>
            <a:off x="6514734" y="233337"/>
            <a:ext cx="1808723" cy="169859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6E71"/>
              </a:solidFill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1A4A07FA-3C3B-44E9-93EF-30799BF4CD26}"/>
              </a:ext>
            </a:extLst>
          </p:cNvPr>
          <p:cNvSpPr/>
          <p:nvPr/>
        </p:nvSpPr>
        <p:spPr>
          <a:xfrm>
            <a:off x="9866286" y="230132"/>
            <a:ext cx="1952659" cy="169859"/>
          </a:xfrm>
          <a:prstGeom prst="rect">
            <a:avLst/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8" name="Rectangle 3">
            <a:extLst>
              <a:ext uri="{FF2B5EF4-FFF2-40B4-BE49-F238E27FC236}">
                <a16:creationId xmlns:a16="http://schemas.microsoft.com/office/drawing/2014/main" id="{3A745D92-5B92-4B23-B8CC-74AFBA2590E4}"/>
              </a:ext>
            </a:extLst>
          </p:cNvPr>
          <p:cNvSpPr/>
          <p:nvPr/>
        </p:nvSpPr>
        <p:spPr>
          <a:xfrm>
            <a:off x="423247" y="241877"/>
            <a:ext cx="114041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Развитие товарных групп </a:t>
            </a:r>
          </a:p>
          <a:p>
            <a:r>
              <a:rPr lang="ru-RU" sz="1400" b="1" i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Запущенные товарные группы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520A55B-6E76-48BD-8DA0-C6EBB014B77F}"/>
              </a:ext>
            </a:extLst>
          </p:cNvPr>
          <p:cNvSpPr txBox="1"/>
          <p:nvPr/>
        </p:nvSpPr>
        <p:spPr>
          <a:xfrm>
            <a:off x="6931192" y="188064"/>
            <a:ext cx="891591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</a:rPr>
              <a:t>эксперимент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6509A27-58EE-45B9-974A-F549EDC58AFA}"/>
              </a:ext>
            </a:extLst>
          </p:cNvPr>
          <p:cNvSpPr txBox="1"/>
          <p:nvPr/>
        </p:nvSpPr>
        <p:spPr>
          <a:xfrm>
            <a:off x="9937243" y="183687"/>
            <a:ext cx="16161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000" dirty="0">
                <a:solidFill>
                  <a:srgbClr val="6E6F73"/>
                </a:solidFill>
              </a:rPr>
              <a:t>обязательная маркировка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9426869-C577-4240-A5B3-9CA7267AC5CC}"/>
              </a:ext>
            </a:extLst>
          </p:cNvPr>
          <p:cNvSpPr txBox="1"/>
          <p:nvPr/>
        </p:nvSpPr>
        <p:spPr>
          <a:xfrm>
            <a:off x="8967491" y="9348938"/>
            <a:ext cx="1171868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</a:t>
            </a:r>
            <a:r>
              <a:rPr lang="ru-RU" sz="700" dirty="0" err="1">
                <a:solidFill>
                  <a:srgbClr val="6D6E71"/>
                </a:solidFill>
              </a:rPr>
              <a:t>Поэкземплярный</a:t>
            </a:r>
            <a:r>
              <a:rPr lang="ru-RU" sz="700" dirty="0">
                <a:solidFill>
                  <a:srgbClr val="6D6E71"/>
                </a:solidFill>
              </a:rPr>
              <a:t> учет</a:t>
            </a:r>
          </a:p>
        </p:txBody>
      </p:sp>
      <p:sp>
        <p:nvSpPr>
          <p:cNvPr id="189" name="Блок-схема: решение 188">
            <a:extLst>
              <a:ext uri="{FF2B5EF4-FFF2-40B4-BE49-F238E27FC236}">
                <a16:creationId xmlns:a16="http://schemas.microsoft.com/office/drawing/2014/main" id="{A918EECC-F3BC-CABF-9F25-6D092F11D3EA}"/>
              </a:ext>
            </a:extLst>
          </p:cNvPr>
          <p:cNvSpPr/>
          <p:nvPr/>
        </p:nvSpPr>
        <p:spPr>
          <a:xfrm>
            <a:off x="6397827" y="9389507"/>
            <a:ext cx="108000" cy="108000"/>
          </a:xfrm>
          <a:prstGeom prst="flowChartDecisi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1C02BBD-3398-B7CF-3B7D-ED47CD90607E}"/>
              </a:ext>
            </a:extLst>
          </p:cNvPr>
          <p:cNvSpPr txBox="1"/>
          <p:nvPr/>
        </p:nvSpPr>
        <p:spPr>
          <a:xfrm>
            <a:off x="7899095" y="9338558"/>
            <a:ext cx="51697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Касса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3C9F8BCB-5582-9A6E-BB60-40B8DD552DE7}"/>
              </a:ext>
            </a:extLst>
          </p:cNvPr>
          <p:cNvSpPr txBox="1"/>
          <p:nvPr/>
        </p:nvSpPr>
        <p:spPr>
          <a:xfrm>
            <a:off x="8568098" y="9345516"/>
            <a:ext cx="340158" cy="20005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ОСУ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E1AF629-F002-A454-B0A4-2D30FCDFEDF5}"/>
              </a:ext>
            </a:extLst>
          </p:cNvPr>
          <p:cNvSpPr txBox="1"/>
          <p:nvPr/>
        </p:nvSpPr>
        <p:spPr>
          <a:xfrm>
            <a:off x="6470515" y="9337107"/>
            <a:ext cx="14015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Обязательная маркировка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72B25C9-6418-B319-6083-21376D9458E5}"/>
              </a:ext>
            </a:extLst>
          </p:cNvPr>
          <p:cNvSpPr txBox="1"/>
          <p:nvPr/>
        </p:nvSpPr>
        <p:spPr>
          <a:xfrm>
            <a:off x="5532884" y="9342986"/>
            <a:ext cx="68450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Эксперимент</a:t>
            </a:r>
          </a:p>
        </p:txBody>
      </p:sp>
      <p:sp>
        <p:nvSpPr>
          <p:cNvPr id="196" name="Блок-схема: решение 195">
            <a:extLst>
              <a:ext uri="{FF2B5EF4-FFF2-40B4-BE49-F238E27FC236}">
                <a16:creationId xmlns:a16="http://schemas.microsoft.com/office/drawing/2014/main" id="{A622BDC0-BA39-9901-A912-E926CB01F16D}"/>
              </a:ext>
            </a:extLst>
          </p:cNvPr>
          <p:cNvSpPr/>
          <p:nvPr/>
        </p:nvSpPr>
        <p:spPr>
          <a:xfrm>
            <a:off x="7814423" y="9388904"/>
            <a:ext cx="108000" cy="108000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97" name="Блок-схема: решение 196">
            <a:extLst>
              <a:ext uri="{FF2B5EF4-FFF2-40B4-BE49-F238E27FC236}">
                <a16:creationId xmlns:a16="http://schemas.microsoft.com/office/drawing/2014/main" id="{7855C463-348C-D6DF-92B0-8B67CC482585}"/>
              </a:ext>
            </a:extLst>
          </p:cNvPr>
          <p:cNvSpPr/>
          <p:nvPr/>
        </p:nvSpPr>
        <p:spPr>
          <a:xfrm>
            <a:off x="5444231" y="9386179"/>
            <a:ext cx="108000" cy="108000"/>
          </a:xfrm>
          <a:prstGeom prst="flowChartDecision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36" name="Блок-схема: решение 235">
            <a:extLst>
              <a:ext uri="{FF2B5EF4-FFF2-40B4-BE49-F238E27FC236}">
                <a16:creationId xmlns:a16="http://schemas.microsoft.com/office/drawing/2014/main" id="{0E8E4A93-C23E-1E70-16A2-6BC9ADD33B79}"/>
              </a:ext>
            </a:extLst>
          </p:cNvPr>
          <p:cNvSpPr/>
          <p:nvPr/>
        </p:nvSpPr>
        <p:spPr>
          <a:xfrm>
            <a:off x="8473345" y="9393208"/>
            <a:ext cx="108000" cy="108000"/>
          </a:xfrm>
          <a:prstGeom prst="flowChartDecisio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B0F0"/>
              </a:solidFill>
            </a:endParaRPr>
          </a:p>
        </p:txBody>
      </p:sp>
      <p:sp>
        <p:nvSpPr>
          <p:cNvPr id="82" name="Rectangle 42">
            <a:extLst>
              <a:ext uri="{FF2B5EF4-FFF2-40B4-BE49-F238E27FC236}">
                <a16:creationId xmlns:a16="http://schemas.microsoft.com/office/drawing/2014/main" id="{38764341-B5A1-0DB8-3EDD-F0DC21C32051}"/>
              </a:ext>
            </a:extLst>
          </p:cNvPr>
          <p:cNvSpPr/>
          <p:nvPr/>
        </p:nvSpPr>
        <p:spPr>
          <a:xfrm>
            <a:off x="10300327" y="9354730"/>
            <a:ext cx="754206" cy="159869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rgbClr val="3B3838"/>
                </a:solidFill>
              </a:rPr>
              <a:t>остатки</a:t>
            </a:r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D1D7D4F1-6317-465D-84B5-76396B36D87B}"/>
              </a:ext>
            </a:extLst>
          </p:cNvPr>
          <p:cNvSpPr txBox="1"/>
          <p:nvPr/>
        </p:nvSpPr>
        <p:spPr>
          <a:xfrm>
            <a:off x="3856194" y="9346051"/>
            <a:ext cx="14015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r>
              <a:rPr lang="en-US" sz="700" dirty="0">
                <a:solidFill>
                  <a:srgbClr val="6D6E71"/>
                </a:solidFill>
              </a:rPr>
              <a:t> </a:t>
            </a:r>
            <a:r>
              <a:rPr lang="ru-RU" sz="700" dirty="0">
                <a:solidFill>
                  <a:srgbClr val="6D6E71"/>
                </a:solidFill>
              </a:rPr>
              <a:t>Запретительный режим </a:t>
            </a:r>
          </a:p>
        </p:txBody>
      </p:sp>
      <p:sp>
        <p:nvSpPr>
          <p:cNvPr id="143" name="Rectangle 28">
            <a:extLst>
              <a:ext uri="{FF2B5EF4-FFF2-40B4-BE49-F238E27FC236}">
                <a16:creationId xmlns:a16="http://schemas.microsoft.com/office/drawing/2014/main" id="{E6D421C3-F353-4620-AC91-FC1FA3ED17F5}"/>
              </a:ext>
            </a:extLst>
          </p:cNvPr>
          <p:cNvSpPr/>
          <p:nvPr/>
        </p:nvSpPr>
        <p:spPr>
          <a:xfrm>
            <a:off x="687342" y="4425335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ДЕТСКАЯ ВОДА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Юлия/Субботин Дмитрий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5" name="Rectangle 28">
            <a:extLst>
              <a:ext uri="{FF2B5EF4-FFF2-40B4-BE49-F238E27FC236}">
                <a16:creationId xmlns:a16="http://schemas.microsoft.com/office/drawing/2014/main" id="{07516349-043F-461A-8C33-45900C741DFB}"/>
              </a:ext>
            </a:extLst>
          </p:cNvPr>
          <p:cNvSpPr/>
          <p:nvPr/>
        </p:nvSpPr>
        <p:spPr>
          <a:xfrm>
            <a:off x="687342" y="1170594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АНТИСЕПТИКИ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Жаворонков Егор/Корсакова Вероника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7" name="Rectangle 28">
            <a:extLst>
              <a:ext uri="{FF2B5EF4-FFF2-40B4-BE49-F238E27FC236}">
                <a16:creationId xmlns:a16="http://schemas.microsoft.com/office/drawing/2014/main" id="{EF126D46-AD98-47F2-9739-223DFBE20170}"/>
              </a:ext>
            </a:extLst>
          </p:cNvPr>
          <p:cNvSpPr/>
          <p:nvPr/>
        </p:nvSpPr>
        <p:spPr>
          <a:xfrm>
            <a:off x="687342" y="2483129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БАДы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Жаворонков Егор/Андреева Любовь</a:t>
            </a:r>
          </a:p>
        </p:txBody>
      </p:sp>
      <p:sp>
        <p:nvSpPr>
          <p:cNvPr id="152" name="Rectangle 28">
            <a:extLst>
              <a:ext uri="{FF2B5EF4-FFF2-40B4-BE49-F238E27FC236}">
                <a16:creationId xmlns:a16="http://schemas.microsoft.com/office/drawing/2014/main" id="{282C59FF-5954-412E-84E6-8D0BF77CFCD5}"/>
              </a:ext>
            </a:extLst>
          </p:cNvPr>
          <p:cNvSpPr/>
          <p:nvPr/>
        </p:nvSpPr>
        <p:spPr>
          <a:xfrm>
            <a:off x="687342" y="3137886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МОЛОКО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Юлия/Домогацкая Светлана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55" name="Rectangle 28">
            <a:extLst>
              <a:ext uri="{FF2B5EF4-FFF2-40B4-BE49-F238E27FC236}">
                <a16:creationId xmlns:a16="http://schemas.microsoft.com/office/drawing/2014/main" id="{1E12D4AB-9582-47F1-A2BF-860C2B4F0162}"/>
              </a:ext>
            </a:extLst>
          </p:cNvPr>
          <p:cNvSpPr/>
          <p:nvPr/>
        </p:nvSpPr>
        <p:spPr>
          <a:xfrm>
            <a:off x="687342" y="3453850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ЛЕГПРОМ И ОБУВЬ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Никифорова Ольга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4" name="Rectangle 28">
            <a:extLst>
              <a:ext uri="{FF2B5EF4-FFF2-40B4-BE49-F238E27FC236}">
                <a16:creationId xmlns:a16="http://schemas.microsoft.com/office/drawing/2014/main" id="{40ABEC82-91A5-4DEF-ABC7-5650DACEE3F3}"/>
              </a:ext>
            </a:extLst>
          </p:cNvPr>
          <p:cNvSpPr/>
          <p:nvPr/>
        </p:nvSpPr>
        <p:spPr>
          <a:xfrm>
            <a:off x="687341" y="3777678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ВОДА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Юлия/Гребнев Илья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5" name="Rectangle 28">
            <a:extLst>
              <a:ext uri="{FF2B5EF4-FFF2-40B4-BE49-F238E27FC236}">
                <a16:creationId xmlns:a16="http://schemas.microsoft.com/office/drawing/2014/main" id="{CB7122BE-D278-41C9-AA34-BE5362ECDF76}"/>
              </a:ext>
            </a:extLst>
          </p:cNvPr>
          <p:cNvSpPr/>
          <p:nvPr/>
        </p:nvSpPr>
        <p:spPr>
          <a:xfrm>
            <a:off x="687342" y="1507407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СТИКИ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Овчинников Дмитрий</a:t>
            </a:r>
          </a:p>
        </p:txBody>
      </p:sp>
      <p:sp>
        <p:nvSpPr>
          <p:cNvPr id="166" name="Rectangle 28">
            <a:extLst>
              <a:ext uri="{FF2B5EF4-FFF2-40B4-BE49-F238E27FC236}">
                <a16:creationId xmlns:a16="http://schemas.microsoft.com/office/drawing/2014/main" id="{9B1D40BF-3609-42B3-A58C-DF9AA6180811}"/>
              </a:ext>
            </a:extLst>
          </p:cNvPr>
          <p:cNvSpPr/>
          <p:nvPr/>
        </p:nvSpPr>
        <p:spPr>
          <a:xfrm>
            <a:off x="687341" y="1830578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НСЖ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Овчинников Дмитрий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7" name="Rectangle 28">
            <a:extLst>
              <a:ext uri="{FF2B5EF4-FFF2-40B4-BE49-F238E27FC236}">
                <a16:creationId xmlns:a16="http://schemas.microsoft.com/office/drawing/2014/main" id="{47EED4D9-ACF1-4038-9498-C122C125BB03}"/>
              </a:ext>
            </a:extLst>
          </p:cNvPr>
          <p:cNvSpPr/>
          <p:nvPr/>
        </p:nvSpPr>
        <p:spPr>
          <a:xfrm>
            <a:off x="687342" y="2154160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ПИВО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Волков Кирилл/Давыдова Екатерина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8" name="Rectangle 28">
            <a:extLst>
              <a:ext uri="{FF2B5EF4-FFF2-40B4-BE49-F238E27FC236}">
                <a16:creationId xmlns:a16="http://schemas.microsoft.com/office/drawing/2014/main" id="{57083335-5590-496B-BB11-1B6F9796EC3A}"/>
              </a:ext>
            </a:extLst>
          </p:cNvPr>
          <p:cNvSpPr/>
          <p:nvPr/>
        </p:nvSpPr>
        <p:spPr>
          <a:xfrm>
            <a:off x="687342" y="2806051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МЕД. ИЗДЕЛИЯ</a:t>
            </a:r>
            <a:endParaRPr lang="ru-RU" sz="7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Жаворонков Егор/Вероника Корсакова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9" name="Rectangle 28">
            <a:extLst>
              <a:ext uri="{FF2B5EF4-FFF2-40B4-BE49-F238E27FC236}">
                <a16:creationId xmlns:a16="http://schemas.microsoft.com/office/drawing/2014/main" id="{28AD7DDF-E979-4D7A-A9EF-1C803BBE635C}"/>
              </a:ext>
            </a:extLst>
          </p:cNvPr>
          <p:cNvSpPr/>
          <p:nvPr/>
        </p:nvSpPr>
        <p:spPr>
          <a:xfrm>
            <a:off x="687342" y="4100829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Б</a:t>
            </a:r>
            <a:r>
              <a:rPr lang="en-US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/</a:t>
            </a:r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А НАПИТКИ И СОКИ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Юлия/Мясникова Елена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70" name="Rectangle 28">
            <a:extLst>
              <a:ext uri="{FF2B5EF4-FFF2-40B4-BE49-F238E27FC236}">
                <a16:creationId xmlns:a16="http://schemas.microsoft.com/office/drawing/2014/main" id="{32C8E659-0006-45BB-B94E-562D66396198}"/>
              </a:ext>
            </a:extLst>
          </p:cNvPr>
          <p:cNvSpPr/>
          <p:nvPr/>
        </p:nvSpPr>
        <p:spPr>
          <a:xfrm>
            <a:off x="687342" y="4749638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Б</a:t>
            </a:r>
            <a:r>
              <a:rPr lang="en-US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/</a:t>
            </a:r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А ПИВО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Давыдова Екатерина/Давыдова Екатерина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72" name="Rectangle 28">
            <a:extLst>
              <a:ext uri="{FF2B5EF4-FFF2-40B4-BE49-F238E27FC236}">
                <a16:creationId xmlns:a16="http://schemas.microsoft.com/office/drawing/2014/main" id="{A5A752D1-BACA-459F-8367-288F3EA0579E}"/>
              </a:ext>
            </a:extLst>
          </p:cNvPr>
          <p:cNvSpPr/>
          <p:nvPr/>
        </p:nvSpPr>
        <p:spPr>
          <a:xfrm>
            <a:off x="685507" y="5388313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ВЕЛОСИПЕДЫ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Василенко Вячеслав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07" name="Rectangle 42">
            <a:extLst>
              <a:ext uri="{FF2B5EF4-FFF2-40B4-BE49-F238E27FC236}">
                <a16:creationId xmlns:a16="http://schemas.microsoft.com/office/drawing/2014/main" id="{CB747110-E6D6-4603-B9D2-C84CD3B99256}"/>
              </a:ext>
            </a:extLst>
          </p:cNvPr>
          <p:cNvSpPr/>
          <p:nvPr/>
        </p:nvSpPr>
        <p:spPr>
          <a:xfrm>
            <a:off x="3398400" y="1583180"/>
            <a:ext cx="92880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08" name="Rectangle 42">
            <a:extLst>
              <a:ext uri="{FF2B5EF4-FFF2-40B4-BE49-F238E27FC236}">
                <a16:creationId xmlns:a16="http://schemas.microsoft.com/office/drawing/2014/main" id="{BB6F5021-1323-4DC6-A91B-EF73205785ED}"/>
              </a:ext>
            </a:extLst>
          </p:cNvPr>
          <p:cNvSpPr/>
          <p:nvPr/>
        </p:nvSpPr>
        <p:spPr>
          <a:xfrm>
            <a:off x="3398400" y="1911451"/>
            <a:ext cx="92880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09" name="Rectangle 42">
            <a:extLst>
              <a:ext uri="{FF2B5EF4-FFF2-40B4-BE49-F238E27FC236}">
                <a16:creationId xmlns:a16="http://schemas.microsoft.com/office/drawing/2014/main" id="{3F96F7AD-48B3-4EE0-817B-EDA04193B540}"/>
              </a:ext>
            </a:extLst>
          </p:cNvPr>
          <p:cNvSpPr>
            <a:spLocks/>
          </p:cNvSpPr>
          <p:nvPr/>
        </p:nvSpPr>
        <p:spPr>
          <a:xfrm>
            <a:off x="3398400" y="2214149"/>
            <a:ext cx="92880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10" name="Rectangle 42">
            <a:extLst>
              <a:ext uri="{FF2B5EF4-FFF2-40B4-BE49-F238E27FC236}">
                <a16:creationId xmlns:a16="http://schemas.microsoft.com/office/drawing/2014/main" id="{772425D5-FB15-4D01-A651-F896E1868ADE}"/>
              </a:ext>
            </a:extLst>
          </p:cNvPr>
          <p:cNvSpPr/>
          <p:nvPr/>
        </p:nvSpPr>
        <p:spPr>
          <a:xfrm>
            <a:off x="3409606" y="2548806"/>
            <a:ext cx="9273554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11" name="Rectangle 42">
            <a:extLst>
              <a:ext uri="{FF2B5EF4-FFF2-40B4-BE49-F238E27FC236}">
                <a16:creationId xmlns:a16="http://schemas.microsoft.com/office/drawing/2014/main" id="{268EC6A9-589D-40B7-9611-F30EE6C4EF48}"/>
              </a:ext>
            </a:extLst>
          </p:cNvPr>
          <p:cNvSpPr/>
          <p:nvPr/>
        </p:nvSpPr>
        <p:spPr>
          <a:xfrm>
            <a:off x="3411491" y="2869284"/>
            <a:ext cx="9274076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12" name="Rectangle 42">
            <a:extLst>
              <a:ext uri="{FF2B5EF4-FFF2-40B4-BE49-F238E27FC236}">
                <a16:creationId xmlns:a16="http://schemas.microsoft.com/office/drawing/2014/main" id="{3520ED3A-6113-4EF5-8E5D-EFD13C2F6CA5}"/>
              </a:ext>
            </a:extLst>
          </p:cNvPr>
          <p:cNvSpPr/>
          <p:nvPr/>
        </p:nvSpPr>
        <p:spPr>
          <a:xfrm>
            <a:off x="3398400" y="3195359"/>
            <a:ext cx="92880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13" name="Rectangle 42">
            <a:extLst>
              <a:ext uri="{FF2B5EF4-FFF2-40B4-BE49-F238E27FC236}">
                <a16:creationId xmlns:a16="http://schemas.microsoft.com/office/drawing/2014/main" id="{C7B9E17A-8CD5-4476-B976-DC73D1339E56}"/>
              </a:ext>
            </a:extLst>
          </p:cNvPr>
          <p:cNvSpPr/>
          <p:nvPr/>
        </p:nvSpPr>
        <p:spPr>
          <a:xfrm>
            <a:off x="3398400" y="3520189"/>
            <a:ext cx="92880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14" name="Rectangle 42">
            <a:extLst>
              <a:ext uri="{FF2B5EF4-FFF2-40B4-BE49-F238E27FC236}">
                <a16:creationId xmlns:a16="http://schemas.microsoft.com/office/drawing/2014/main" id="{04A1F54A-FB08-4AFE-836D-27C69F612D4C}"/>
              </a:ext>
            </a:extLst>
          </p:cNvPr>
          <p:cNvSpPr/>
          <p:nvPr/>
        </p:nvSpPr>
        <p:spPr>
          <a:xfrm>
            <a:off x="3397567" y="3845020"/>
            <a:ext cx="92880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15" name="Rectangle 42">
            <a:extLst>
              <a:ext uri="{FF2B5EF4-FFF2-40B4-BE49-F238E27FC236}">
                <a16:creationId xmlns:a16="http://schemas.microsoft.com/office/drawing/2014/main" id="{8EAECBF1-719E-4BF5-BC8C-EB406FF42FBD}"/>
              </a:ext>
            </a:extLst>
          </p:cNvPr>
          <p:cNvSpPr/>
          <p:nvPr/>
        </p:nvSpPr>
        <p:spPr>
          <a:xfrm>
            <a:off x="3406841" y="4167138"/>
            <a:ext cx="9285543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17" name="Rectangle 42">
            <a:extLst>
              <a:ext uri="{FF2B5EF4-FFF2-40B4-BE49-F238E27FC236}">
                <a16:creationId xmlns:a16="http://schemas.microsoft.com/office/drawing/2014/main" id="{E816B4E6-6928-47C2-B9B5-3B5FDD2C0CF0}"/>
              </a:ext>
            </a:extLst>
          </p:cNvPr>
          <p:cNvSpPr/>
          <p:nvPr/>
        </p:nvSpPr>
        <p:spPr>
          <a:xfrm>
            <a:off x="3412945" y="4491463"/>
            <a:ext cx="9272622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18" name="Rectangle 42">
            <a:extLst>
              <a:ext uri="{FF2B5EF4-FFF2-40B4-BE49-F238E27FC236}">
                <a16:creationId xmlns:a16="http://schemas.microsoft.com/office/drawing/2014/main" id="{B6C20377-5A15-48E3-844D-B014409FFEB5}"/>
              </a:ext>
            </a:extLst>
          </p:cNvPr>
          <p:cNvSpPr/>
          <p:nvPr/>
        </p:nvSpPr>
        <p:spPr>
          <a:xfrm>
            <a:off x="4057569" y="4803701"/>
            <a:ext cx="8649059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21" name="Rectangle 42">
            <a:extLst>
              <a:ext uri="{FF2B5EF4-FFF2-40B4-BE49-F238E27FC236}">
                <a16:creationId xmlns:a16="http://schemas.microsoft.com/office/drawing/2014/main" id="{EB31DBA4-F6C6-43D5-8C97-95DCEBF947DD}"/>
              </a:ext>
            </a:extLst>
          </p:cNvPr>
          <p:cNvSpPr/>
          <p:nvPr/>
        </p:nvSpPr>
        <p:spPr>
          <a:xfrm>
            <a:off x="4063255" y="5460361"/>
            <a:ext cx="8642022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29" name="Rectangle 42">
            <a:extLst>
              <a:ext uri="{FF2B5EF4-FFF2-40B4-BE49-F238E27FC236}">
                <a16:creationId xmlns:a16="http://schemas.microsoft.com/office/drawing/2014/main" id="{7F477D20-5962-439C-BC27-D3C1BFC19FE3}"/>
              </a:ext>
            </a:extLst>
          </p:cNvPr>
          <p:cNvSpPr/>
          <p:nvPr/>
        </p:nvSpPr>
        <p:spPr>
          <a:xfrm>
            <a:off x="3393970" y="1243412"/>
            <a:ext cx="9284478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31" name="Rectangle 42">
            <a:extLst>
              <a:ext uri="{FF2B5EF4-FFF2-40B4-BE49-F238E27FC236}">
                <a16:creationId xmlns:a16="http://schemas.microsoft.com/office/drawing/2014/main" id="{28890574-B800-4B19-8A66-E7726D088B3B}"/>
              </a:ext>
            </a:extLst>
          </p:cNvPr>
          <p:cNvSpPr/>
          <p:nvPr/>
        </p:nvSpPr>
        <p:spPr>
          <a:xfrm>
            <a:off x="3414304" y="1245899"/>
            <a:ext cx="1019955" cy="198000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47CA916E-8520-4196-A394-746665E002D9}"/>
              </a:ext>
            </a:extLst>
          </p:cNvPr>
          <p:cNvSpPr txBox="1"/>
          <p:nvPr/>
        </p:nvSpPr>
        <p:spPr>
          <a:xfrm>
            <a:off x="4788523" y="2172910"/>
            <a:ext cx="752265" cy="30913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11.2024 </a:t>
            </a:r>
          </a:p>
          <a:p>
            <a:r>
              <a:rPr lang="ru-RU" sz="700" dirty="0">
                <a:solidFill>
                  <a:srgbClr val="6D6E71"/>
                </a:solidFill>
              </a:rPr>
              <a:t>остальные ФФ   </a:t>
            </a:r>
          </a:p>
        </p:txBody>
      </p:sp>
      <p:sp>
        <p:nvSpPr>
          <p:cNvPr id="265" name="Rectangle 42">
            <a:extLst>
              <a:ext uri="{FF2B5EF4-FFF2-40B4-BE49-F238E27FC236}">
                <a16:creationId xmlns:a16="http://schemas.microsoft.com/office/drawing/2014/main" id="{409D8A0E-828B-4531-A779-A34E149922FF}"/>
              </a:ext>
            </a:extLst>
          </p:cNvPr>
          <p:cNvSpPr/>
          <p:nvPr/>
        </p:nvSpPr>
        <p:spPr>
          <a:xfrm>
            <a:off x="3403965" y="2861099"/>
            <a:ext cx="655631" cy="198000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69" name="Блок-схема: решение 268">
            <a:extLst>
              <a:ext uri="{FF2B5EF4-FFF2-40B4-BE49-F238E27FC236}">
                <a16:creationId xmlns:a16="http://schemas.microsoft.com/office/drawing/2014/main" id="{2370E32F-D0CA-40F7-8763-EC1F57FF9D58}"/>
              </a:ext>
            </a:extLst>
          </p:cNvPr>
          <p:cNvSpPr/>
          <p:nvPr/>
        </p:nvSpPr>
        <p:spPr>
          <a:xfrm>
            <a:off x="4017027" y="2840746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56DBA245-2F85-4DC6-B28D-26C2736E7512}"/>
              </a:ext>
            </a:extLst>
          </p:cNvPr>
          <p:cNvSpPr txBox="1"/>
          <p:nvPr/>
        </p:nvSpPr>
        <p:spPr>
          <a:xfrm>
            <a:off x="4063827" y="2790507"/>
            <a:ext cx="58728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09.2024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521A63DA-7D78-46CA-A90D-2FBEA1CEA466}"/>
              </a:ext>
            </a:extLst>
          </p:cNvPr>
          <p:cNvSpPr txBox="1"/>
          <p:nvPr/>
        </p:nvSpPr>
        <p:spPr>
          <a:xfrm>
            <a:off x="3915864" y="3090278"/>
            <a:ext cx="118528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b="1" dirty="0">
                <a:solidFill>
                  <a:srgbClr val="6D6E71"/>
                </a:solidFill>
              </a:rPr>
              <a:t>❌</a:t>
            </a:r>
            <a:r>
              <a:rPr lang="en-US" sz="700" dirty="0">
                <a:solidFill>
                  <a:srgbClr val="6D6E71"/>
                </a:solidFill>
              </a:rPr>
              <a:t>  </a:t>
            </a:r>
            <a:r>
              <a:rPr lang="ru-RU" sz="700" dirty="0">
                <a:solidFill>
                  <a:srgbClr val="6D6E71"/>
                </a:solidFill>
              </a:rPr>
              <a:t>09.2024  СГ и дубли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96F2CF09-9504-475B-8F59-3697F5190CA4}"/>
              </a:ext>
            </a:extLst>
          </p:cNvPr>
          <p:cNvSpPr txBox="1"/>
          <p:nvPr/>
        </p:nvSpPr>
        <p:spPr>
          <a:xfrm>
            <a:off x="3918976" y="3781508"/>
            <a:ext cx="107121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r>
              <a:rPr lang="en-US" sz="700" dirty="0">
                <a:solidFill>
                  <a:srgbClr val="6D6E71"/>
                </a:solidFill>
              </a:rPr>
              <a:t>  </a:t>
            </a:r>
            <a:r>
              <a:rPr lang="ru-RU" sz="700" dirty="0">
                <a:solidFill>
                  <a:srgbClr val="6D6E71"/>
                </a:solidFill>
              </a:rPr>
              <a:t>09.2024 СГ и дубли</a:t>
            </a:r>
          </a:p>
        </p:txBody>
      </p:sp>
      <p:sp>
        <p:nvSpPr>
          <p:cNvPr id="299" name="Блок-схема: решение 298">
            <a:extLst>
              <a:ext uri="{FF2B5EF4-FFF2-40B4-BE49-F238E27FC236}">
                <a16:creationId xmlns:a16="http://schemas.microsoft.com/office/drawing/2014/main" id="{36370D06-1493-43C5-A423-4582E52CCAF6}"/>
              </a:ext>
            </a:extLst>
          </p:cNvPr>
          <p:cNvSpPr/>
          <p:nvPr/>
        </p:nvSpPr>
        <p:spPr>
          <a:xfrm>
            <a:off x="4718124" y="4280641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00" name="Блок-схема: решение 299">
            <a:extLst>
              <a:ext uri="{FF2B5EF4-FFF2-40B4-BE49-F238E27FC236}">
                <a16:creationId xmlns:a16="http://schemas.microsoft.com/office/drawing/2014/main" id="{BB211AA6-BD9C-4B14-9753-AEFB1D100C81}"/>
              </a:ext>
            </a:extLst>
          </p:cNvPr>
          <p:cNvSpPr/>
          <p:nvPr/>
        </p:nvSpPr>
        <p:spPr>
          <a:xfrm>
            <a:off x="4718124" y="4165404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A470B8F8-8C25-4FD5-A38D-39EB23AF7107}"/>
              </a:ext>
            </a:extLst>
          </p:cNvPr>
          <p:cNvSpPr txBox="1"/>
          <p:nvPr/>
        </p:nvSpPr>
        <p:spPr>
          <a:xfrm>
            <a:off x="2866046" y="4113404"/>
            <a:ext cx="19015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Кроме соки/морсы/соя  11.2024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312" name="Блок-схема: решение 311">
            <a:extLst>
              <a:ext uri="{FF2B5EF4-FFF2-40B4-BE49-F238E27FC236}">
                <a16:creationId xmlns:a16="http://schemas.microsoft.com/office/drawing/2014/main" id="{B0AF0AAB-5C26-4C4C-80EE-4921DAD3B41E}"/>
              </a:ext>
            </a:extLst>
          </p:cNvPr>
          <p:cNvSpPr/>
          <p:nvPr/>
        </p:nvSpPr>
        <p:spPr>
          <a:xfrm>
            <a:off x="6455231" y="4856312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13" name="Блок-схема: решение 312">
            <a:extLst>
              <a:ext uri="{FF2B5EF4-FFF2-40B4-BE49-F238E27FC236}">
                <a16:creationId xmlns:a16="http://schemas.microsoft.com/office/drawing/2014/main" id="{FC97D027-F473-477D-970F-1A1278B29EC9}"/>
              </a:ext>
            </a:extLst>
          </p:cNvPr>
          <p:cNvSpPr/>
          <p:nvPr/>
        </p:nvSpPr>
        <p:spPr>
          <a:xfrm>
            <a:off x="4368080" y="4846626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2D2E7774-3827-49D1-9856-40D081CBC869}"/>
              </a:ext>
            </a:extLst>
          </p:cNvPr>
          <p:cNvSpPr txBox="1"/>
          <p:nvPr/>
        </p:nvSpPr>
        <p:spPr>
          <a:xfrm>
            <a:off x="4439272" y="4794918"/>
            <a:ext cx="136748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10.2024 все ФФ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922AD386-FDA2-4EFD-988D-0CBB35A8E8B2}"/>
              </a:ext>
            </a:extLst>
          </p:cNvPr>
          <p:cNvSpPr txBox="1"/>
          <p:nvPr/>
        </p:nvSpPr>
        <p:spPr>
          <a:xfrm>
            <a:off x="6512222" y="4810965"/>
            <a:ext cx="1117951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04.2025 касса все ФФ </a:t>
            </a:r>
            <a:endParaRPr lang="en-US" sz="700" dirty="0">
              <a:solidFill>
                <a:srgbClr val="6D6E71"/>
              </a:solidFill>
            </a:endParaRPr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D893425A-6483-429F-A737-92C184DBF419}"/>
              </a:ext>
            </a:extLst>
          </p:cNvPr>
          <p:cNvSpPr txBox="1"/>
          <p:nvPr/>
        </p:nvSpPr>
        <p:spPr>
          <a:xfrm>
            <a:off x="6365508" y="3087507"/>
            <a:ext cx="646725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05.2025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❌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algn="r"/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Офлайн</a:t>
            </a:r>
          </a:p>
        </p:txBody>
      </p:sp>
      <p:sp>
        <p:nvSpPr>
          <p:cNvPr id="384" name="Блок-схема: решение 383">
            <a:extLst>
              <a:ext uri="{FF2B5EF4-FFF2-40B4-BE49-F238E27FC236}">
                <a16:creationId xmlns:a16="http://schemas.microsoft.com/office/drawing/2014/main" id="{F09AB641-FACF-4332-AB3A-DEDFC90325D3}"/>
              </a:ext>
            </a:extLst>
          </p:cNvPr>
          <p:cNvSpPr/>
          <p:nvPr/>
        </p:nvSpPr>
        <p:spPr>
          <a:xfrm>
            <a:off x="6110051" y="4218386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355D44E0-988F-4FAF-A96F-F592E69ED17B}"/>
              </a:ext>
            </a:extLst>
          </p:cNvPr>
          <p:cNvSpPr txBox="1"/>
          <p:nvPr/>
        </p:nvSpPr>
        <p:spPr>
          <a:xfrm>
            <a:off x="6173664" y="4123439"/>
            <a:ext cx="696143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03.2025 Соки/морсы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A09178B9-BC4A-4DD0-8AD3-0E310EB832A5}"/>
              </a:ext>
            </a:extLst>
          </p:cNvPr>
          <p:cNvSpPr txBox="1"/>
          <p:nvPr/>
        </p:nvSpPr>
        <p:spPr>
          <a:xfrm>
            <a:off x="6010198" y="4494598"/>
            <a:ext cx="66960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03.2025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82B23CFE-F8B8-49F0-B635-EA1E7E1071E0}"/>
              </a:ext>
            </a:extLst>
          </p:cNvPr>
          <p:cNvSpPr txBox="1"/>
          <p:nvPr/>
        </p:nvSpPr>
        <p:spPr>
          <a:xfrm>
            <a:off x="8075022" y="2536906"/>
            <a:ext cx="1366703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1️⃣  09.2025 1 этап + 2й (кроме исключений 7х2 из 2й волны)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6E032145-92DE-4EEF-B5B8-24B36DABFBC8}"/>
              </a:ext>
            </a:extLst>
          </p:cNvPr>
          <p:cNvSpPr txBox="1"/>
          <p:nvPr/>
        </p:nvSpPr>
        <p:spPr>
          <a:xfrm>
            <a:off x="8082111" y="2860039"/>
            <a:ext cx="66960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09.2025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D12C1CF3-7AA3-4B43-8563-06FA778C1690}"/>
              </a:ext>
            </a:extLst>
          </p:cNvPr>
          <p:cNvSpPr txBox="1"/>
          <p:nvPr/>
        </p:nvSpPr>
        <p:spPr>
          <a:xfrm>
            <a:off x="9793158" y="4212684"/>
            <a:ext cx="1704461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03.2026 В т.ч., новые ТН ВЭД и Подакцизные БАН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FF8F5630-5B7A-4ABF-89DF-55A345535DED}"/>
              </a:ext>
            </a:extLst>
          </p:cNvPr>
          <p:cNvSpPr txBox="1"/>
          <p:nvPr/>
        </p:nvSpPr>
        <p:spPr>
          <a:xfrm>
            <a:off x="9800440" y="4710673"/>
            <a:ext cx="66960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03.2026 </a:t>
            </a:r>
          </a:p>
        </p:txBody>
      </p:sp>
      <p:sp>
        <p:nvSpPr>
          <p:cNvPr id="438" name="Rectangle 42">
            <a:extLst>
              <a:ext uri="{FF2B5EF4-FFF2-40B4-BE49-F238E27FC236}">
                <a16:creationId xmlns:a16="http://schemas.microsoft.com/office/drawing/2014/main" id="{BEB9E990-5833-4BCF-9754-482E880FB5C7}"/>
              </a:ext>
            </a:extLst>
          </p:cNvPr>
          <p:cNvSpPr/>
          <p:nvPr/>
        </p:nvSpPr>
        <p:spPr>
          <a:xfrm>
            <a:off x="3407390" y="5777660"/>
            <a:ext cx="2734702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40" name="Rectangle 42">
            <a:extLst>
              <a:ext uri="{FF2B5EF4-FFF2-40B4-BE49-F238E27FC236}">
                <a16:creationId xmlns:a16="http://schemas.microsoft.com/office/drawing/2014/main" id="{FA21C69A-9108-4BF2-B3FD-98755AB37911}"/>
              </a:ext>
            </a:extLst>
          </p:cNvPr>
          <p:cNvSpPr/>
          <p:nvPr/>
        </p:nvSpPr>
        <p:spPr>
          <a:xfrm>
            <a:off x="3421540" y="6111394"/>
            <a:ext cx="639042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49" name="Rectangle 42">
            <a:extLst>
              <a:ext uri="{FF2B5EF4-FFF2-40B4-BE49-F238E27FC236}">
                <a16:creationId xmlns:a16="http://schemas.microsoft.com/office/drawing/2014/main" id="{6A102F4A-5B1A-4AFB-81A7-2EB7AE0365F5}"/>
              </a:ext>
            </a:extLst>
          </p:cNvPr>
          <p:cNvSpPr/>
          <p:nvPr/>
        </p:nvSpPr>
        <p:spPr>
          <a:xfrm>
            <a:off x="6142092" y="5776919"/>
            <a:ext cx="6560153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51" name="Rectangle 42">
            <a:extLst>
              <a:ext uri="{FF2B5EF4-FFF2-40B4-BE49-F238E27FC236}">
                <a16:creationId xmlns:a16="http://schemas.microsoft.com/office/drawing/2014/main" id="{5DBF9176-1A34-4D60-9A8B-7FF60A41E6E0}"/>
              </a:ext>
            </a:extLst>
          </p:cNvPr>
          <p:cNvSpPr/>
          <p:nvPr/>
        </p:nvSpPr>
        <p:spPr>
          <a:xfrm>
            <a:off x="4063070" y="6109020"/>
            <a:ext cx="8622497" cy="198264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52" name="Блок-схема: решение 451">
            <a:extLst>
              <a:ext uri="{FF2B5EF4-FFF2-40B4-BE49-F238E27FC236}">
                <a16:creationId xmlns:a16="http://schemas.microsoft.com/office/drawing/2014/main" id="{997CED6E-98C2-4019-B6C7-959F8E59F86E}"/>
              </a:ext>
            </a:extLst>
          </p:cNvPr>
          <p:cNvSpPr/>
          <p:nvPr/>
        </p:nvSpPr>
        <p:spPr>
          <a:xfrm>
            <a:off x="6118857" y="5819152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56" name="Блок-схема: решение 455">
            <a:extLst>
              <a:ext uri="{FF2B5EF4-FFF2-40B4-BE49-F238E27FC236}">
                <a16:creationId xmlns:a16="http://schemas.microsoft.com/office/drawing/2014/main" id="{20EBDB05-C1AE-401F-930B-239C71AA4081}"/>
              </a:ext>
            </a:extLst>
          </p:cNvPr>
          <p:cNvSpPr/>
          <p:nvPr/>
        </p:nvSpPr>
        <p:spPr>
          <a:xfrm>
            <a:off x="4020927" y="614400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75" name="Rectangle 28">
            <a:extLst>
              <a:ext uri="{FF2B5EF4-FFF2-40B4-BE49-F238E27FC236}">
                <a16:creationId xmlns:a16="http://schemas.microsoft.com/office/drawing/2014/main" id="{381ADE06-820F-42D8-8597-9693A5A3BC6C}"/>
              </a:ext>
            </a:extLst>
          </p:cNvPr>
          <p:cNvSpPr/>
          <p:nvPr/>
        </p:nvSpPr>
        <p:spPr>
          <a:xfrm>
            <a:off x="684000" y="5640814"/>
            <a:ext cx="1626142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БЫТОВАЯ ХИМИЯ И</a:t>
            </a:r>
            <a:r>
              <a:rPr lang="en-US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 </a:t>
            </a:r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КОСМЕТИКА</a:t>
            </a:r>
            <a:endParaRPr lang="ru-RU" sz="7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Михайлова Варвара/Сидоркова Александра</a:t>
            </a:r>
          </a:p>
        </p:txBody>
      </p:sp>
      <p:sp>
        <p:nvSpPr>
          <p:cNvPr id="477" name="Rectangle 28">
            <a:extLst>
              <a:ext uri="{FF2B5EF4-FFF2-40B4-BE49-F238E27FC236}">
                <a16:creationId xmlns:a16="http://schemas.microsoft.com/office/drawing/2014/main" id="{A2A4CD7C-EF1C-4C91-8A5D-86F616438295}"/>
              </a:ext>
            </a:extLst>
          </p:cNvPr>
          <p:cNvSpPr/>
          <p:nvPr/>
        </p:nvSpPr>
        <p:spPr>
          <a:xfrm>
            <a:off x="684000" y="6020615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РАСТИТЕЛЬНЫЕ МАСЛА</a:t>
            </a:r>
            <a:endParaRPr lang="ru-RU" sz="7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Юлия/Воротников Константин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83" name="TextBox 482">
            <a:extLst>
              <a:ext uri="{FF2B5EF4-FFF2-40B4-BE49-F238E27FC236}">
                <a16:creationId xmlns:a16="http://schemas.microsoft.com/office/drawing/2014/main" id="{471A8D56-56E0-4F46-850D-FAEFACBA9E96}"/>
              </a:ext>
            </a:extLst>
          </p:cNvPr>
          <p:cNvSpPr txBox="1"/>
          <p:nvPr/>
        </p:nvSpPr>
        <p:spPr>
          <a:xfrm>
            <a:off x="2317079" y="4117585"/>
            <a:ext cx="110446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b="1" dirty="0">
                <a:solidFill>
                  <a:srgbClr val="6D6E71"/>
                </a:solidFill>
              </a:rPr>
              <a:t>* Кроме</a:t>
            </a:r>
            <a:r>
              <a:rPr lang="ru-RU" sz="600" dirty="0">
                <a:solidFill>
                  <a:srgbClr val="6D6E71"/>
                </a:solidFill>
              </a:rPr>
              <a:t> сок</a:t>
            </a:r>
            <a:r>
              <a:rPr lang="en-US" sz="600" dirty="0">
                <a:solidFill>
                  <a:srgbClr val="6D6E71"/>
                </a:solidFill>
              </a:rPr>
              <a:t>/</a:t>
            </a:r>
            <a:r>
              <a:rPr lang="ru-RU" sz="600" dirty="0">
                <a:solidFill>
                  <a:srgbClr val="6D6E71"/>
                </a:solidFill>
              </a:rPr>
              <a:t>морс</a:t>
            </a:r>
            <a:r>
              <a:rPr lang="en-US" sz="600" dirty="0">
                <a:solidFill>
                  <a:srgbClr val="6D6E71"/>
                </a:solidFill>
              </a:rPr>
              <a:t>/</a:t>
            </a:r>
            <a:r>
              <a:rPr lang="ru-RU" sz="600" dirty="0" err="1">
                <a:solidFill>
                  <a:srgbClr val="6D6E71"/>
                </a:solidFill>
              </a:rPr>
              <a:t>раст</a:t>
            </a:r>
            <a:r>
              <a:rPr lang="ru-RU" sz="600" dirty="0">
                <a:solidFill>
                  <a:srgbClr val="6D6E71"/>
                </a:solidFill>
              </a:rPr>
              <a:t>.</a:t>
            </a:r>
          </a:p>
          <a:p>
            <a:r>
              <a:rPr lang="ru-RU" sz="600" b="1" dirty="0">
                <a:solidFill>
                  <a:srgbClr val="6D6E71"/>
                </a:solidFill>
              </a:rPr>
              <a:t>**</a:t>
            </a:r>
            <a:r>
              <a:rPr lang="ru-RU" sz="600" dirty="0">
                <a:solidFill>
                  <a:srgbClr val="6D6E71"/>
                </a:solidFill>
              </a:rPr>
              <a:t> </a:t>
            </a:r>
            <a:r>
              <a:rPr lang="ru-RU" sz="600" b="1" dirty="0">
                <a:solidFill>
                  <a:srgbClr val="6D6E71"/>
                </a:solidFill>
              </a:rPr>
              <a:t>Включая</a:t>
            </a:r>
            <a:r>
              <a:rPr lang="ru-RU" sz="600" dirty="0">
                <a:solidFill>
                  <a:srgbClr val="6D6E71"/>
                </a:solidFill>
              </a:rPr>
              <a:t> сок</a:t>
            </a:r>
            <a:r>
              <a:rPr lang="en-US" sz="600" dirty="0">
                <a:solidFill>
                  <a:srgbClr val="6D6E71"/>
                </a:solidFill>
              </a:rPr>
              <a:t>/</a:t>
            </a:r>
            <a:r>
              <a:rPr lang="ru-RU" sz="600" dirty="0">
                <a:solidFill>
                  <a:srgbClr val="6D6E71"/>
                </a:solidFill>
              </a:rPr>
              <a:t>морс</a:t>
            </a:r>
            <a:r>
              <a:rPr lang="en-US" sz="600" dirty="0">
                <a:solidFill>
                  <a:srgbClr val="6D6E71"/>
                </a:solidFill>
              </a:rPr>
              <a:t>/</a:t>
            </a:r>
            <a:r>
              <a:rPr lang="ru-RU" sz="600" dirty="0">
                <a:solidFill>
                  <a:srgbClr val="6D6E71"/>
                </a:solidFill>
              </a:rPr>
              <a:t>сою</a:t>
            </a:r>
          </a:p>
        </p:txBody>
      </p:sp>
      <p:pic>
        <p:nvPicPr>
          <p:cNvPr id="484" name="Picture 37">
            <a:extLst>
              <a:ext uri="{FF2B5EF4-FFF2-40B4-BE49-F238E27FC236}">
                <a16:creationId xmlns:a16="http://schemas.microsoft.com/office/drawing/2014/main" id="{BEA3496D-98C6-43BB-AF74-77B8837513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1931" y="1551079"/>
            <a:ext cx="230905" cy="232210"/>
          </a:xfrm>
          <a:prstGeom prst="rect">
            <a:avLst/>
          </a:prstGeom>
        </p:spPr>
      </p:pic>
      <p:pic>
        <p:nvPicPr>
          <p:cNvPr id="485" name="Picture 37">
            <a:extLst>
              <a:ext uri="{FF2B5EF4-FFF2-40B4-BE49-F238E27FC236}">
                <a16:creationId xmlns:a16="http://schemas.microsoft.com/office/drawing/2014/main" id="{F0A1521E-F8D2-4C7E-873D-94A4990E3E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1178" y="1872869"/>
            <a:ext cx="232210" cy="229600"/>
          </a:xfrm>
          <a:prstGeom prst="rect">
            <a:avLst/>
          </a:prstGeom>
        </p:spPr>
      </p:pic>
      <p:pic>
        <p:nvPicPr>
          <p:cNvPr id="486" name="Picture 37">
            <a:extLst>
              <a:ext uri="{FF2B5EF4-FFF2-40B4-BE49-F238E27FC236}">
                <a16:creationId xmlns:a16="http://schemas.microsoft.com/office/drawing/2014/main" id="{EBDEBBD0-6EB3-44B4-82BC-FD0AD18932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178" y="2198326"/>
            <a:ext cx="232210" cy="232210"/>
          </a:xfrm>
          <a:prstGeom prst="rect">
            <a:avLst/>
          </a:prstGeom>
        </p:spPr>
      </p:pic>
      <p:pic>
        <p:nvPicPr>
          <p:cNvPr id="487" name="Picture 37">
            <a:extLst>
              <a:ext uri="{FF2B5EF4-FFF2-40B4-BE49-F238E27FC236}">
                <a16:creationId xmlns:a16="http://schemas.microsoft.com/office/drawing/2014/main" id="{56508E44-4C0F-4DB5-BCCD-14DC4CE21D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99600" y="2847327"/>
            <a:ext cx="229600" cy="232210"/>
          </a:xfrm>
          <a:prstGeom prst="rect">
            <a:avLst/>
          </a:prstGeom>
        </p:spPr>
      </p:pic>
      <p:pic>
        <p:nvPicPr>
          <p:cNvPr id="488" name="Picture 37">
            <a:extLst>
              <a:ext uri="{FF2B5EF4-FFF2-40B4-BE49-F238E27FC236}">
                <a16:creationId xmlns:a16="http://schemas.microsoft.com/office/drawing/2014/main" id="{901EF07D-88C8-42D6-9F9F-A13672F293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26764" y="3175446"/>
            <a:ext cx="190464" cy="232209"/>
          </a:xfrm>
          <a:prstGeom prst="rect">
            <a:avLst/>
          </a:prstGeom>
        </p:spPr>
      </p:pic>
      <p:pic>
        <p:nvPicPr>
          <p:cNvPr id="489" name="Picture 37">
            <a:extLst>
              <a:ext uri="{FF2B5EF4-FFF2-40B4-BE49-F238E27FC236}">
                <a16:creationId xmlns:a16="http://schemas.microsoft.com/office/drawing/2014/main" id="{1A637B57-4461-4514-937B-7C35A898B1D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95428" y="3492832"/>
            <a:ext cx="232210" cy="232210"/>
          </a:xfrm>
          <a:prstGeom prst="rect">
            <a:avLst/>
          </a:prstGeom>
        </p:spPr>
      </p:pic>
      <p:pic>
        <p:nvPicPr>
          <p:cNvPr id="490" name="Picture 37">
            <a:extLst>
              <a:ext uri="{FF2B5EF4-FFF2-40B4-BE49-F238E27FC236}">
                <a16:creationId xmlns:a16="http://schemas.microsoft.com/office/drawing/2014/main" id="{CFFF062E-A23F-434B-AFBA-7C5E494625C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05737" y="3816069"/>
            <a:ext cx="230905" cy="232210"/>
          </a:xfrm>
          <a:prstGeom prst="rect">
            <a:avLst/>
          </a:prstGeom>
        </p:spPr>
      </p:pic>
      <p:pic>
        <p:nvPicPr>
          <p:cNvPr id="492" name="Picture 37">
            <a:extLst>
              <a:ext uri="{FF2B5EF4-FFF2-40B4-BE49-F238E27FC236}">
                <a16:creationId xmlns:a16="http://schemas.microsoft.com/office/drawing/2014/main" id="{9DD2B694-5CBB-4BD8-92DC-0998BF27EB7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25926" y="1246371"/>
            <a:ext cx="188378" cy="188378"/>
          </a:xfrm>
          <a:prstGeom prst="rect">
            <a:avLst/>
          </a:prstGeom>
        </p:spPr>
      </p:pic>
      <p:pic>
        <p:nvPicPr>
          <p:cNvPr id="493" name="Picture 37">
            <a:extLst>
              <a:ext uri="{FF2B5EF4-FFF2-40B4-BE49-F238E27FC236}">
                <a16:creationId xmlns:a16="http://schemas.microsoft.com/office/drawing/2014/main" id="{85C4085B-7B4C-4CEE-8DFB-BF9ECC883AF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08641" y="4459247"/>
            <a:ext cx="230905" cy="232210"/>
          </a:xfrm>
          <a:prstGeom prst="rect">
            <a:avLst/>
          </a:prstGeom>
        </p:spPr>
      </p:pic>
      <p:pic>
        <p:nvPicPr>
          <p:cNvPr id="497" name="Picture 37">
            <a:extLst>
              <a:ext uri="{FF2B5EF4-FFF2-40B4-BE49-F238E27FC236}">
                <a16:creationId xmlns:a16="http://schemas.microsoft.com/office/drawing/2014/main" id="{91B8646F-BB98-457E-AA91-6B912C3A65B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394270" y="5442355"/>
            <a:ext cx="236265" cy="237600"/>
          </a:xfrm>
          <a:prstGeom prst="rect">
            <a:avLst/>
          </a:prstGeom>
        </p:spPr>
      </p:pic>
      <p:sp>
        <p:nvSpPr>
          <p:cNvPr id="504" name="Rectangle 28">
            <a:extLst>
              <a:ext uri="{FF2B5EF4-FFF2-40B4-BE49-F238E27FC236}">
                <a16:creationId xmlns:a16="http://schemas.microsoft.com/office/drawing/2014/main" id="{837D3249-2E1C-4D96-A619-E2DCAD9E08EB}"/>
              </a:ext>
            </a:extLst>
          </p:cNvPr>
          <p:cNvSpPr/>
          <p:nvPr/>
        </p:nvSpPr>
        <p:spPr>
          <a:xfrm>
            <a:off x="687600" y="5071098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ИКРА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Юлия/Калугина Антонина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11" name="Rectangle 42">
            <a:extLst>
              <a:ext uri="{FF2B5EF4-FFF2-40B4-BE49-F238E27FC236}">
                <a16:creationId xmlns:a16="http://schemas.microsoft.com/office/drawing/2014/main" id="{BD87290C-9167-4845-8E0A-1B61D67F0886}"/>
              </a:ext>
            </a:extLst>
          </p:cNvPr>
          <p:cNvSpPr/>
          <p:nvPr/>
        </p:nvSpPr>
        <p:spPr>
          <a:xfrm>
            <a:off x="3407716" y="5132799"/>
            <a:ext cx="9283165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16" name="Блок-схема: решение 515">
            <a:extLst>
              <a:ext uri="{FF2B5EF4-FFF2-40B4-BE49-F238E27FC236}">
                <a16:creationId xmlns:a16="http://schemas.microsoft.com/office/drawing/2014/main" id="{EC0A9950-D76B-41DA-A16E-4C69FEBE0D87}"/>
              </a:ext>
            </a:extLst>
          </p:cNvPr>
          <p:cNvSpPr/>
          <p:nvPr/>
        </p:nvSpPr>
        <p:spPr>
          <a:xfrm>
            <a:off x="6459598" y="5118769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17" name="TextBox 516">
            <a:extLst>
              <a:ext uri="{FF2B5EF4-FFF2-40B4-BE49-F238E27FC236}">
                <a16:creationId xmlns:a16="http://schemas.microsoft.com/office/drawing/2014/main" id="{E7CC5CFE-429F-405B-A860-9C7601E16C95}"/>
              </a:ext>
            </a:extLst>
          </p:cNvPr>
          <p:cNvSpPr txBox="1"/>
          <p:nvPr/>
        </p:nvSpPr>
        <p:spPr>
          <a:xfrm>
            <a:off x="6522865" y="5128147"/>
            <a:ext cx="544759" cy="2058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04.2025</a:t>
            </a:r>
          </a:p>
        </p:txBody>
      </p:sp>
      <p:sp>
        <p:nvSpPr>
          <p:cNvPr id="518" name="Блок-схема: решение 517">
            <a:extLst>
              <a:ext uri="{FF2B5EF4-FFF2-40B4-BE49-F238E27FC236}">
                <a16:creationId xmlns:a16="http://schemas.microsoft.com/office/drawing/2014/main" id="{245B96ED-81E9-4BCD-A081-66F8F0EE3A97}"/>
              </a:ext>
            </a:extLst>
          </p:cNvPr>
          <p:cNvSpPr/>
          <p:nvPr/>
        </p:nvSpPr>
        <p:spPr>
          <a:xfrm>
            <a:off x="6461829" y="5231764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20" name="TextBox 519">
            <a:extLst>
              <a:ext uri="{FF2B5EF4-FFF2-40B4-BE49-F238E27FC236}">
                <a16:creationId xmlns:a16="http://schemas.microsoft.com/office/drawing/2014/main" id="{06243285-EADC-480D-8C90-F6676226EE32}"/>
              </a:ext>
            </a:extLst>
          </p:cNvPr>
          <p:cNvSpPr txBox="1"/>
          <p:nvPr/>
        </p:nvSpPr>
        <p:spPr>
          <a:xfrm>
            <a:off x="10315129" y="5133276"/>
            <a:ext cx="66960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06.2026</a:t>
            </a:r>
          </a:p>
        </p:txBody>
      </p:sp>
      <p:pic>
        <p:nvPicPr>
          <p:cNvPr id="532" name="Picture 97">
            <a:extLst>
              <a:ext uri="{FF2B5EF4-FFF2-40B4-BE49-F238E27FC236}">
                <a16:creationId xmlns:a16="http://schemas.microsoft.com/office/drawing/2014/main" id="{7A6BCB3E-AEA4-4371-9BD9-784E3D063BB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394971" y="5098269"/>
            <a:ext cx="248427" cy="287481"/>
          </a:xfrm>
          <a:prstGeom prst="rect">
            <a:avLst/>
          </a:prstGeom>
        </p:spPr>
      </p:pic>
      <p:pic>
        <p:nvPicPr>
          <p:cNvPr id="533" name="Picture 37">
            <a:extLst>
              <a:ext uri="{FF2B5EF4-FFF2-40B4-BE49-F238E27FC236}">
                <a16:creationId xmlns:a16="http://schemas.microsoft.com/office/drawing/2014/main" id="{9ABA2A5F-AB58-4FAD-B93A-029D419BA2D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18259" y="4136147"/>
            <a:ext cx="216000" cy="237600"/>
          </a:xfrm>
          <a:prstGeom prst="rect">
            <a:avLst/>
          </a:prstGeom>
        </p:spPr>
      </p:pic>
      <p:pic>
        <p:nvPicPr>
          <p:cNvPr id="534" name="Picture 37">
            <a:extLst>
              <a:ext uri="{FF2B5EF4-FFF2-40B4-BE49-F238E27FC236}">
                <a16:creationId xmlns:a16="http://schemas.microsoft.com/office/drawing/2014/main" id="{25032706-A09A-48A5-9466-532BBB4E52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99600" y="2515155"/>
            <a:ext cx="253476" cy="237600"/>
          </a:xfrm>
          <a:prstGeom prst="rect">
            <a:avLst/>
          </a:prstGeom>
        </p:spPr>
      </p:pic>
      <p:pic>
        <p:nvPicPr>
          <p:cNvPr id="540" name="Рисунок 539">
            <a:extLst>
              <a:ext uri="{FF2B5EF4-FFF2-40B4-BE49-F238E27FC236}">
                <a16:creationId xmlns:a16="http://schemas.microsoft.com/office/drawing/2014/main" id="{110A6F22-D845-4E5F-904C-3E89E7F751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32372" y="6068726"/>
            <a:ext cx="188179" cy="237600"/>
          </a:xfrm>
          <a:prstGeom prst="rect">
            <a:avLst/>
          </a:prstGeom>
        </p:spPr>
      </p:pic>
      <p:pic>
        <p:nvPicPr>
          <p:cNvPr id="542" name="Рисунок 541">
            <a:extLst>
              <a:ext uri="{FF2B5EF4-FFF2-40B4-BE49-F238E27FC236}">
                <a16:creationId xmlns:a16="http://schemas.microsoft.com/office/drawing/2014/main" id="{DFE99023-E896-4FD3-A4B1-2843EF3115F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99600" y="5761960"/>
            <a:ext cx="224770" cy="237600"/>
          </a:xfrm>
          <a:prstGeom prst="rect">
            <a:avLst/>
          </a:prstGeom>
        </p:spPr>
      </p:pic>
      <p:pic>
        <p:nvPicPr>
          <p:cNvPr id="543" name="Рисунок 542">
            <a:extLst>
              <a:ext uri="{FF2B5EF4-FFF2-40B4-BE49-F238E27FC236}">
                <a16:creationId xmlns:a16="http://schemas.microsoft.com/office/drawing/2014/main" id="{2AC50CD2-514B-40FC-B3AC-DF080D08F8B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23199" y="4788475"/>
            <a:ext cx="216000" cy="237600"/>
          </a:xfrm>
          <a:prstGeom prst="rect">
            <a:avLst/>
          </a:prstGeom>
        </p:spPr>
      </p:pic>
      <p:sp>
        <p:nvSpPr>
          <p:cNvPr id="418" name="Rectangle 28">
            <a:extLst>
              <a:ext uri="{FF2B5EF4-FFF2-40B4-BE49-F238E27FC236}">
                <a16:creationId xmlns:a16="http://schemas.microsoft.com/office/drawing/2014/main" id="{DD036266-95FB-4E74-8A23-38D38249DE27}"/>
              </a:ext>
            </a:extLst>
          </p:cNvPr>
          <p:cNvSpPr/>
          <p:nvPr/>
        </p:nvSpPr>
        <p:spPr>
          <a:xfrm>
            <a:off x="687342" y="7354654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ТОВАРЫ ДЛЯ ДЕТЕЙ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Никифорова Ольга/Родин Алексей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21" name="Rectangle 28">
            <a:extLst>
              <a:ext uri="{FF2B5EF4-FFF2-40B4-BE49-F238E27FC236}">
                <a16:creationId xmlns:a16="http://schemas.microsoft.com/office/drawing/2014/main" id="{2E53FD2B-B6FB-4662-B8EB-25D2AA3958EC}"/>
              </a:ext>
            </a:extLst>
          </p:cNvPr>
          <p:cNvSpPr/>
          <p:nvPr/>
        </p:nvSpPr>
        <p:spPr>
          <a:xfrm>
            <a:off x="689301" y="7674197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КОРМА ДЛЯ ЖИВОТНЫХ</a:t>
            </a:r>
            <a:endParaRPr lang="ru-RU" sz="7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Юлия/Ларина Ирина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42" name="Rectangle 42">
            <a:extLst>
              <a:ext uri="{FF2B5EF4-FFF2-40B4-BE49-F238E27FC236}">
                <a16:creationId xmlns:a16="http://schemas.microsoft.com/office/drawing/2014/main" id="{47BC983F-1F92-4A3B-B86D-31B297DEA1CB}"/>
              </a:ext>
            </a:extLst>
          </p:cNvPr>
          <p:cNvSpPr/>
          <p:nvPr/>
        </p:nvSpPr>
        <p:spPr>
          <a:xfrm>
            <a:off x="4069745" y="7717601"/>
            <a:ext cx="8622421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80" name="Rectangle 42">
            <a:extLst>
              <a:ext uri="{FF2B5EF4-FFF2-40B4-BE49-F238E27FC236}">
                <a16:creationId xmlns:a16="http://schemas.microsoft.com/office/drawing/2014/main" id="{5B741636-9A6A-4739-B589-05D4F549A2A4}"/>
              </a:ext>
            </a:extLst>
          </p:cNvPr>
          <p:cNvSpPr/>
          <p:nvPr/>
        </p:nvSpPr>
        <p:spPr>
          <a:xfrm>
            <a:off x="3411206" y="7396486"/>
            <a:ext cx="1693372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81" name="Rectangle 42">
            <a:extLst>
              <a:ext uri="{FF2B5EF4-FFF2-40B4-BE49-F238E27FC236}">
                <a16:creationId xmlns:a16="http://schemas.microsoft.com/office/drawing/2014/main" id="{ECA96A45-B51D-4EF3-BBD8-FD4440B9FEBD}"/>
              </a:ext>
            </a:extLst>
          </p:cNvPr>
          <p:cNvSpPr/>
          <p:nvPr/>
        </p:nvSpPr>
        <p:spPr>
          <a:xfrm>
            <a:off x="3403147" y="7723438"/>
            <a:ext cx="670539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96" name="Rectangle 42">
            <a:extLst>
              <a:ext uri="{FF2B5EF4-FFF2-40B4-BE49-F238E27FC236}">
                <a16:creationId xmlns:a16="http://schemas.microsoft.com/office/drawing/2014/main" id="{50EB2FA6-A148-4449-B653-A45991364B6E}"/>
              </a:ext>
            </a:extLst>
          </p:cNvPr>
          <p:cNvSpPr/>
          <p:nvPr/>
        </p:nvSpPr>
        <p:spPr>
          <a:xfrm>
            <a:off x="8219931" y="7403655"/>
            <a:ext cx="447441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05" name="Блок-схема: решение 504">
            <a:extLst>
              <a:ext uri="{FF2B5EF4-FFF2-40B4-BE49-F238E27FC236}">
                <a16:creationId xmlns:a16="http://schemas.microsoft.com/office/drawing/2014/main" id="{CF797185-7660-42D3-B588-F886FFBBF2EA}"/>
              </a:ext>
            </a:extLst>
          </p:cNvPr>
          <p:cNvSpPr/>
          <p:nvPr/>
        </p:nvSpPr>
        <p:spPr>
          <a:xfrm>
            <a:off x="8177138" y="7456749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30" name="Блок-схема: решение 529">
            <a:extLst>
              <a:ext uri="{FF2B5EF4-FFF2-40B4-BE49-F238E27FC236}">
                <a16:creationId xmlns:a16="http://schemas.microsoft.com/office/drawing/2014/main" id="{C13AAD8E-04AF-423F-AED8-59555D5EF64C}"/>
              </a:ext>
            </a:extLst>
          </p:cNvPr>
          <p:cNvSpPr/>
          <p:nvPr/>
        </p:nvSpPr>
        <p:spPr>
          <a:xfrm>
            <a:off x="4020663" y="7773030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64" name="Rectangle 42">
            <a:extLst>
              <a:ext uri="{FF2B5EF4-FFF2-40B4-BE49-F238E27FC236}">
                <a16:creationId xmlns:a16="http://schemas.microsoft.com/office/drawing/2014/main" id="{1A852E73-5A2F-4DD0-AF02-4933F1216B23}"/>
              </a:ext>
            </a:extLst>
          </p:cNvPr>
          <p:cNvSpPr/>
          <p:nvPr/>
        </p:nvSpPr>
        <p:spPr>
          <a:xfrm>
            <a:off x="3409219" y="8047478"/>
            <a:ext cx="661723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67" name="Rectangle 42">
            <a:extLst>
              <a:ext uri="{FF2B5EF4-FFF2-40B4-BE49-F238E27FC236}">
                <a16:creationId xmlns:a16="http://schemas.microsoft.com/office/drawing/2014/main" id="{19E356CE-8A5E-4C40-83BC-7B410EB60157}"/>
              </a:ext>
            </a:extLst>
          </p:cNvPr>
          <p:cNvSpPr/>
          <p:nvPr/>
        </p:nvSpPr>
        <p:spPr>
          <a:xfrm>
            <a:off x="4070680" y="8045616"/>
            <a:ext cx="8603528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71" name="Rectangle 42">
            <a:extLst>
              <a:ext uri="{FF2B5EF4-FFF2-40B4-BE49-F238E27FC236}">
                <a16:creationId xmlns:a16="http://schemas.microsoft.com/office/drawing/2014/main" id="{824A03E2-0425-4572-8D4B-10A2C64198E1}"/>
              </a:ext>
            </a:extLst>
          </p:cNvPr>
          <p:cNvSpPr/>
          <p:nvPr/>
        </p:nvSpPr>
        <p:spPr>
          <a:xfrm>
            <a:off x="3400654" y="9026338"/>
            <a:ext cx="4815326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77" name="Rectangle 42">
            <a:extLst>
              <a:ext uri="{FF2B5EF4-FFF2-40B4-BE49-F238E27FC236}">
                <a16:creationId xmlns:a16="http://schemas.microsoft.com/office/drawing/2014/main" id="{CB717A4D-F629-43C8-A79E-2A5A07A2C45D}"/>
              </a:ext>
            </a:extLst>
          </p:cNvPr>
          <p:cNvSpPr/>
          <p:nvPr/>
        </p:nvSpPr>
        <p:spPr>
          <a:xfrm>
            <a:off x="8213373" y="9026776"/>
            <a:ext cx="4467478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78" name="Блок-схема: решение 577">
            <a:extLst>
              <a:ext uri="{FF2B5EF4-FFF2-40B4-BE49-F238E27FC236}">
                <a16:creationId xmlns:a16="http://schemas.microsoft.com/office/drawing/2014/main" id="{779D94C2-E383-4748-9C27-846A703387A8}"/>
              </a:ext>
            </a:extLst>
          </p:cNvPr>
          <p:cNvSpPr/>
          <p:nvPr/>
        </p:nvSpPr>
        <p:spPr>
          <a:xfrm>
            <a:off x="8179969" y="9073386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81" name="Rectangle 28">
            <a:extLst>
              <a:ext uri="{FF2B5EF4-FFF2-40B4-BE49-F238E27FC236}">
                <a16:creationId xmlns:a16="http://schemas.microsoft.com/office/drawing/2014/main" id="{0B037514-2194-4110-B99A-0F6AE6B2A80F}"/>
              </a:ext>
            </a:extLst>
          </p:cNvPr>
          <p:cNvSpPr/>
          <p:nvPr/>
        </p:nvSpPr>
        <p:spPr>
          <a:xfrm>
            <a:off x="682789" y="7997204"/>
            <a:ext cx="1981211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КОНСЕРВЫ</a:t>
            </a:r>
            <a:endParaRPr lang="ru-RU" sz="7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Юлия/Кошкарев Алексей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82" name="Rectangle 28">
            <a:extLst>
              <a:ext uri="{FF2B5EF4-FFF2-40B4-BE49-F238E27FC236}">
                <a16:creationId xmlns:a16="http://schemas.microsoft.com/office/drawing/2014/main" id="{7D939A94-B4F4-4FB0-91C8-D8072590B6F4}"/>
              </a:ext>
            </a:extLst>
          </p:cNvPr>
          <p:cNvSpPr/>
          <p:nvPr/>
        </p:nvSpPr>
        <p:spPr>
          <a:xfrm>
            <a:off x="684000" y="8931733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ПЕЧАТНАЯ ПРОДУКЦИЯ</a:t>
            </a:r>
            <a:endParaRPr lang="ru-RU" sz="7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Горелов Игорь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83" name="Picture 37">
            <a:extLst>
              <a:ext uri="{FF2B5EF4-FFF2-40B4-BE49-F238E27FC236}">
                <a16:creationId xmlns:a16="http://schemas.microsoft.com/office/drawing/2014/main" id="{5DBB01F5-2B8D-4C37-973A-270F9B21C3EA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366608" y="7428822"/>
            <a:ext cx="179740" cy="179740"/>
          </a:xfrm>
          <a:prstGeom prst="rect">
            <a:avLst/>
          </a:prstGeom>
        </p:spPr>
      </p:pic>
      <p:pic>
        <p:nvPicPr>
          <p:cNvPr id="584" name="Picture 37">
            <a:extLst>
              <a:ext uri="{FF2B5EF4-FFF2-40B4-BE49-F238E27FC236}">
                <a16:creationId xmlns:a16="http://schemas.microsoft.com/office/drawing/2014/main" id="{75F15BFD-FD52-4F5E-B73C-3B2C333AE357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496816" y="7408803"/>
            <a:ext cx="212426" cy="211232"/>
          </a:xfrm>
          <a:prstGeom prst="rect">
            <a:avLst/>
          </a:prstGeom>
        </p:spPr>
      </p:pic>
      <p:sp>
        <p:nvSpPr>
          <p:cNvPr id="585" name="Блок-схема: решение 584">
            <a:extLst>
              <a:ext uri="{FF2B5EF4-FFF2-40B4-BE49-F238E27FC236}">
                <a16:creationId xmlns:a16="http://schemas.microsoft.com/office/drawing/2014/main" id="{70FCFF61-793C-4262-8AE3-C443FA347403}"/>
              </a:ext>
            </a:extLst>
          </p:cNvPr>
          <p:cNvSpPr/>
          <p:nvPr/>
        </p:nvSpPr>
        <p:spPr>
          <a:xfrm>
            <a:off x="5056648" y="7436629"/>
            <a:ext cx="98143" cy="98143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86" name="TextBox 585">
            <a:extLst>
              <a:ext uri="{FF2B5EF4-FFF2-40B4-BE49-F238E27FC236}">
                <a16:creationId xmlns:a16="http://schemas.microsoft.com/office/drawing/2014/main" id="{0CA4749E-C49E-4FED-934F-6312D028537D}"/>
              </a:ext>
            </a:extLst>
          </p:cNvPr>
          <p:cNvSpPr txBox="1"/>
          <p:nvPr/>
        </p:nvSpPr>
        <p:spPr>
          <a:xfrm>
            <a:off x="4617132" y="7387988"/>
            <a:ext cx="48360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12.2024</a:t>
            </a:r>
          </a:p>
        </p:txBody>
      </p:sp>
      <p:pic>
        <p:nvPicPr>
          <p:cNvPr id="587" name="Рисунок 586">
            <a:extLst>
              <a:ext uri="{FF2B5EF4-FFF2-40B4-BE49-F238E27FC236}">
                <a16:creationId xmlns:a16="http://schemas.microsoft.com/office/drawing/2014/main" id="{2354F691-E4A7-43E8-B8F4-1D847D93B84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98317" y="7717940"/>
            <a:ext cx="237600" cy="237600"/>
          </a:xfrm>
          <a:prstGeom prst="rect">
            <a:avLst/>
          </a:prstGeom>
        </p:spPr>
      </p:pic>
      <p:pic>
        <p:nvPicPr>
          <p:cNvPr id="588" name="Рисунок 587" descr="Книги со сплошной заливкой">
            <a:extLst>
              <a:ext uri="{FF2B5EF4-FFF2-40B4-BE49-F238E27FC236}">
                <a16:creationId xmlns:a16="http://schemas.microsoft.com/office/drawing/2014/main" id="{C39C62C8-ADD2-4A6C-A588-BBE4DDBEE76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99600" y="8980329"/>
            <a:ext cx="237600" cy="237600"/>
          </a:xfrm>
          <a:prstGeom prst="rect">
            <a:avLst/>
          </a:prstGeom>
        </p:spPr>
      </p:pic>
      <p:pic>
        <p:nvPicPr>
          <p:cNvPr id="592" name="Рисунок 591">
            <a:extLst>
              <a:ext uri="{FF2B5EF4-FFF2-40B4-BE49-F238E27FC236}">
                <a16:creationId xmlns:a16="http://schemas.microsoft.com/office/drawing/2014/main" id="{8DA13141-702D-4F0C-B2E6-1F3280D5D715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99600" y="8042312"/>
            <a:ext cx="220018" cy="237600"/>
          </a:xfrm>
          <a:prstGeom prst="rect">
            <a:avLst/>
          </a:prstGeom>
        </p:spPr>
      </p:pic>
      <p:sp>
        <p:nvSpPr>
          <p:cNvPr id="593" name="TextBox 592">
            <a:extLst>
              <a:ext uri="{FF2B5EF4-FFF2-40B4-BE49-F238E27FC236}">
                <a16:creationId xmlns:a16="http://schemas.microsoft.com/office/drawing/2014/main" id="{6D715394-4F8C-466F-9AD5-B16C6F04AC7B}"/>
              </a:ext>
            </a:extLst>
          </p:cNvPr>
          <p:cNvSpPr txBox="1"/>
          <p:nvPr/>
        </p:nvSpPr>
        <p:spPr>
          <a:xfrm>
            <a:off x="2343600" y="7314254"/>
            <a:ext cx="1042392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0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96" name="TextBox 595">
            <a:extLst>
              <a:ext uri="{FF2B5EF4-FFF2-40B4-BE49-F238E27FC236}">
                <a16:creationId xmlns:a16="http://schemas.microsoft.com/office/drawing/2014/main" id="{67242FE4-2923-4E80-95AA-CC70D954C2AD}"/>
              </a:ext>
            </a:extLst>
          </p:cNvPr>
          <p:cNvSpPr txBox="1"/>
          <p:nvPr/>
        </p:nvSpPr>
        <p:spPr>
          <a:xfrm>
            <a:off x="2343599" y="5661640"/>
            <a:ext cx="1054424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1"/>
              </a:rPr>
              <a:t>ППРФ (бритвы, лезвия)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615" name="Rectangle 42">
            <a:extLst>
              <a:ext uri="{FF2B5EF4-FFF2-40B4-BE49-F238E27FC236}">
                <a16:creationId xmlns:a16="http://schemas.microsoft.com/office/drawing/2014/main" id="{022C6EA3-0B73-4A48-BC7A-8DFA6CCEA5BF}"/>
              </a:ext>
            </a:extLst>
          </p:cNvPr>
          <p:cNvSpPr/>
          <p:nvPr/>
        </p:nvSpPr>
        <p:spPr>
          <a:xfrm>
            <a:off x="8215979" y="8375502"/>
            <a:ext cx="4490839" cy="197624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619" name="Rectangle 28">
            <a:extLst>
              <a:ext uri="{FF2B5EF4-FFF2-40B4-BE49-F238E27FC236}">
                <a16:creationId xmlns:a16="http://schemas.microsoft.com/office/drawing/2014/main" id="{56EDF79C-3994-4482-9241-EF5FE293D186}"/>
              </a:ext>
            </a:extLst>
          </p:cNvPr>
          <p:cNvSpPr/>
          <p:nvPr/>
        </p:nvSpPr>
        <p:spPr>
          <a:xfrm>
            <a:off x="684000" y="8297471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СПОРТИВНОЕ ПИТАНИЕ</a:t>
            </a:r>
            <a:endParaRPr lang="ru-RU" sz="7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Жаворонков Егор/Андреева Любовь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620" name="Рисунок 619">
            <a:extLst>
              <a:ext uri="{FF2B5EF4-FFF2-40B4-BE49-F238E27FC236}">
                <a16:creationId xmlns:a16="http://schemas.microsoft.com/office/drawing/2014/main" id="{14867807-CBDF-48BD-8522-44913945DB5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14061" y="8331446"/>
            <a:ext cx="214162" cy="237600"/>
          </a:xfrm>
          <a:prstGeom prst="rect">
            <a:avLst/>
          </a:prstGeom>
        </p:spPr>
      </p:pic>
      <p:sp>
        <p:nvSpPr>
          <p:cNvPr id="728" name="Rectangle 28">
            <a:extLst>
              <a:ext uri="{FF2B5EF4-FFF2-40B4-BE49-F238E27FC236}">
                <a16:creationId xmlns:a16="http://schemas.microsoft.com/office/drawing/2014/main" id="{CAB79899-1A67-48FD-8BA9-4681E14296F3}"/>
              </a:ext>
            </a:extLst>
          </p:cNvPr>
          <p:cNvSpPr/>
          <p:nvPr/>
        </p:nvSpPr>
        <p:spPr>
          <a:xfrm>
            <a:off x="675697" y="8624162"/>
            <a:ext cx="2124062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ВЕТ. ПРЕПАРАТЫ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Вильнур Шагиахметов 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32" name="Rectangle 42">
            <a:extLst>
              <a:ext uri="{FF2B5EF4-FFF2-40B4-BE49-F238E27FC236}">
                <a16:creationId xmlns:a16="http://schemas.microsoft.com/office/drawing/2014/main" id="{EDFCA094-4CD2-407F-96E8-6A6550619F52}"/>
              </a:ext>
            </a:extLst>
          </p:cNvPr>
          <p:cNvSpPr/>
          <p:nvPr/>
        </p:nvSpPr>
        <p:spPr>
          <a:xfrm>
            <a:off x="4077286" y="8696799"/>
            <a:ext cx="8618081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pic>
        <p:nvPicPr>
          <p:cNvPr id="736" name="Рисунок 735">
            <a:extLst>
              <a:ext uri="{FF2B5EF4-FFF2-40B4-BE49-F238E27FC236}">
                <a16:creationId xmlns:a16="http://schemas.microsoft.com/office/drawing/2014/main" id="{4962B137-1DE5-4B6C-A2E8-ED338547A31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18327" y="8665180"/>
            <a:ext cx="190555" cy="237600"/>
          </a:xfrm>
          <a:prstGeom prst="rect">
            <a:avLst/>
          </a:prstGeom>
        </p:spPr>
      </p:pic>
      <p:sp>
        <p:nvSpPr>
          <p:cNvPr id="366" name="Блок-схема: решение 365">
            <a:extLst>
              <a:ext uri="{FF2B5EF4-FFF2-40B4-BE49-F238E27FC236}">
                <a16:creationId xmlns:a16="http://schemas.microsoft.com/office/drawing/2014/main" id="{E1A5E55C-5BF3-4C80-95BC-A580BFCA5159}"/>
              </a:ext>
            </a:extLst>
          </p:cNvPr>
          <p:cNvSpPr/>
          <p:nvPr/>
        </p:nvSpPr>
        <p:spPr>
          <a:xfrm>
            <a:off x="4026580" y="326055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4A5F499E-CAC8-46E4-8D25-0A43F824F1D2}"/>
              </a:ext>
            </a:extLst>
          </p:cNvPr>
          <p:cNvSpPr txBox="1"/>
          <p:nvPr/>
        </p:nvSpPr>
        <p:spPr>
          <a:xfrm>
            <a:off x="4080026" y="3207798"/>
            <a:ext cx="108401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09.2024 КФХ и </a:t>
            </a:r>
            <a:r>
              <a:rPr lang="en-US" sz="700" dirty="0" err="1">
                <a:solidFill>
                  <a:srgbClr val="6D6E71"/>
                </a:solidFill>
              </a:rPr>
              <a:t>HoReCa</a:t>
            </a:r>
            <a:endParaRPr lang="ru-RU" sz="700" dirty="0">
              <a:solidFill>
                <a:srgbClr val="6D6E71"/>
              </a:solidFill>
            </a:endParaRPr>
          </a:p>
        </p:txBody>
      </p:sp>
      <p:sp>
        <p:nvSpPr>
          <p:cNvPr id="368" name="Блок-схема: решение 367">
            <a:extLst>
              <a:ext uri="{FF2B5EF4-FFF2-40B4-BE49-F238E27FC236}">
                <a16:creationId xmlns:a16="http://schemas.microsoft.com/office/drawing/2014/main" id="{5B2D77AC-3F40-465B-99F6-35BBD65F3B21}"/>
              </a:ext>
            </a:extLst>
          </p:cNvPr>
          <p:cNvSpPr/>
          <p:nvPr/>
        </p:nvSpPr>
        <p:spPr>
          <a:xfrm>
            <a:off x="4023402" y="3981500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3B778D4-6AE9-40C6-971D-D9AB1B67C9A1}"/>
              </a:ext>
            </a:extLst>
          </p:cNvPr>
          <p:cNvSpPr txBox="1"/>
          <p:nvPr/>
        </p:nvSpPr>
        <p:spPr>
          <a:xfrm>
            <a:off x="4084416" y="3927395"/>
            <a:ext cx="80104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09.2024 </a:t>
            </a:r>
            <a:r>
              <a:rPr lang="en-US" sz="700" dirty="0" err="1">
                <a:solidFill>
                  <a:srgbClr val="6D6E71"/>
                </a:solidFill>
              </a:rPr>
              <a:t>HoReCa</a:t>
            </a:r>
            <a:endParaRPr lang="ru-RU" sz="700" dirty="0">
              <a:solidFill>
                <a:srgbClr val="6D6E71"/>
              </a:solidFill>
            </a:endParaRP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CA0ED0C6-C698-4024-BD83-720B020340E5}"/>
              </a:ext>
            </a:extLst>
          </p:cNvPr>
          <p:cNvSpPr txBox="1"/>
          <p:nvPr/>
        </p:nvSpPr>
        <p:spPr>
          <a:xfrm>
            <a:off x="6007405" y="2117687"/>
            <a:ext cx="933183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03.2025 </a:t>
            </a:r>
            <a:r>
              <a:rPr lang="ru-RU" sz="700" dirty="0" err="1">
                <a:solidFill>
                  <a:srgbClr val="6D6E71"/>
                </a:solidFill>
              </a:rPr>
              <a:t>Кеги</a:t>
            </a:r>
            <a:r>
              <a:rPr lang="ru-RU" sz="700" dirty="0">
                <a:solidFill>
                  <a:srgbClr val="6D6E71"/>
                </a:solidFill>
              </a:rPr>
              <a:t>          </a:t>
            </a:r>
          </a:p>
          <a:p>
            <a:r>
              <a:rPr lang="ru-RU" sz="700" dirty="0">
                <a:solidFill>
                  <a:srgbClr val="6D6E71"/>
                </a:solidFill>
              </a:rPr>
              <a:t>        ИНН + МОД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10481697-6E4F-4B33-9743-1B8D72D9B831}"/>
              </a:ext>
            </a:extLst>
          </p:cNvPr>
          <p:cNvSpPr txBox="1"/>
          <p:nvPr/>
        </p:nvSpPr>
        <p:spPr>
          <a:xfrm>
            <a:off x="4608325" y="2212474"/>
            <a:ext cx="30922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376" name="Блок-схема: решение 375">
            <a:extLst>
              <a:ext uri="{FF2B5EF4-FFF2-40B4-BE49-F238E27FC236}">
                <a16:creationId xmlns:a16="http://schemas.microsoft.com/office/drawing/2014/main" id="{5FC7D5B7-DBDE-4706-9BFD-0F85F6FEE71B}"/>
              </a:ext>
            </a:extLst>
          </p:cNvPr>
          <p:cNvSpPr/>
          <p:nvPr/>
        </p:nvSpPr>
        <p:spPr>
          <a:xfrm>
            <a:off x="6109567" y="235996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28CB93B6-F52D-45E9-A327-39217E842389}"/>
              </a:ext>
            </a:extLst>
          </p:cNvPr>
          <p:cNvSpPr txBox="1"/>
          <p:nvPr/>
        </p:nvSpPr>
        <p:spPr>
          <a:xfrm>
            <a:off x="8071520" y="2129117"/>
            <a:ext cx="159294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09.2025 Потреб </a:t>
            </a:r>
            <a:r>
              <a:rPr lang="ru-RU" sz="700" dirty="0" err="1">
                <a:solidFill>
                  <a:srgbClr val="6D6E71"/>
                </a:solidFill>
              </a:rPr>
              <a:t>упак</a:t>
            </a:r>
            <a:r>
              <a:rPr lang="ru-RU" sz="700" dirty="0">
                <a:solidFill>
                  <a:srgbClr val="6D6E71"/>
                </a:solidFill>
              </a:rPr>
              <a:t> ИНН + МОД </a:t>
            </a: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1DEF6231-73A2-421A-825B-C9149FDE5BC8}"/>
              </a:ext>
            </a:extLst>
          </p:cNvPr>
          <p:cNvSpPr txBox="1"/>
          <p:nvPr/>
        </p:nvSpPr>
        <p:spPr>
          <a:xfrm>
            <a:off x="8236054" y="2281451"/>
            <a:ext cx="1253561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09.2025 Вывод потреб </a:t>
            </a:r>
            <a:r>
              <a:rPr lang="ru-RU" sz="700" dirty="0" err="1">
                <a:solidFill>
                  <a:srgbClr val="6D6E71"/>
                </a:solidFill>
              </a:rPr>
              <a:t>упак</a:t>
            </a:r>
            <a:endParaRPr lang="ru-RU" sz="700" dirty="0">
              <a:solidFill>
                <a:srgbClr val="6D6E71"/>
              </a:solidFill>
            </a:endParaRPr>
          </a:p>
        </p:txBody>
      </p:sp>
      <p:sp>
        <p:nvSpPr>
          <p:cNvPr id="382" name="Блок-схема: решение 381">
            <a:extLst>
              <a:ext uri="{FF2B5EF4-FFF2-40B4-BE49-F238E27FC236}">
                <a16:creationId xmlns:a16="http://schemas.microsoft.com/office/drawing/2014/main" id="{399069A9-14F9-41FF-B15B-474B95FB75FC}"/>
              </a:ext>
            </a:extLst>
          </p:cNvPr>
          <p:cNvSpPr/>
          <p:nvPr/>
        </p:nvSpPr>
        <p:spPr>
          <a:xfrm>
            <a:off x="8177059" y="2338510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699A4FDD-A7BD-47B7-BA66-6DB78E56EC1A}"/>
              </a:ext>
            </a:extLst>
          </p:cNvPr>
          <p:cNvSpPr txBox="1"/>
          <p:nvPr/>
        </p:nvSpPr>
        <p:spPr>
          <a:xfrm>
            <a:off x="6163256" y="2317546"/>
            <a:ext cx="75953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Вывод  </a:t>
            </a:r>
            <a:r>
              <a:rPr lang="ru-RU" sz="700" dirty="0" err="1">
                <a:solidFill>
                  <a:srgbClr val="6D6E71"/>
                </a:solidFill>
              </a:rPr>
              <a:t>Кеги</a:t>
            </a:r>
            <a:r>
              <a:rPr lang="ru-RU" sz="700" dirty="0">
                <a:solidFill>
                  <a:srgbClr val="6D6E71"/>
                </a:solidFill>
              </a:rPr>
              <a:t> </a:t>
            </a: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07144B5F-5443-4A9D-9F8B-8C17CA4458AA}"/>
              </a:ext>
            </a:extLst>
          </p:cNvPr>
          <p:cNvSpPr txBox="1"/>
          <p:nvPr/>
        </p:nvSpPr>
        <p:spPr>
          <a:xfrm>
            <a:off x="2339141" y="6044881"/>
            <a:ext cx="913950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6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FA0FA812-6ED9-4F7C-A894-B5E3852AA0FD}"/>
              </a:ext>
            </a:extLst>
          </p:cNvPr>
          <p:cNvSpPr txBox="1"/>
          <p:nvPr/>
        </p:nvSpPr>
        <p:spPr>
          <a:xfrm>
            <a:off x="2343599" y="7644384"/>
            <a:ext cx="957385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7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6B00E1A6-E4B7-4E6E-99CF-3AEE55AB44AD}"/>
              </a:ext>
            </a:extLst>
          </p:cNvPr>
          <p:cNvSpPr txBox="1"/>
          <p:nvPr/>
        </p:nvSpPr>
        <p:spPr>
          <a:xfrm>
            <a:off x="2344925" y="7955193"/>
            <a:ext cx="975669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none" strike="noStrike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8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0A0C8AD5-8433-43E0-92D8-E04B3C9C43F3}"/>
              </a:ext>
            </a:extLst>
          </p:cNvPr>
          <p:cNvSpPr txBox="1"/>
          <p:nvPr/>
        </p:nvSpPr>
        <p:spPr>
          <a:xfrm>
            <a:off x="2346251" y="8622792"/>
            <a:ext cx="918157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9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3B8F99E6-0E09-42BA-8836-B8AB40C64CEA}"/>
              </a:ext>
            </a:extLst>
          </p:cNvPr>
          <p:cNvSpPr txBox="1"/>
          <p:nvPr/>
        </p:nvSpPr>
        <p:spPr>
          <a:xfrm>
            <a:off x="2347575" y="8942557"/>
            <a:ext cx="913783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kern="1200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0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B6AC6372-8D4E-49A4-B79D-08D1054EC990}"/>
              </a:ext>
            </a:extLst>
          </p:cNvPr>
          <p:cNvSpPr txBox="1"/>
          <p:nvPr/>
        </p:nvSpPr>
        <p:spPr>
          <a:xfrm>
            <a:off x="2352875" y="5043775"/>
            <a:ext cx="923119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1"/>
              </a:rPr>
              <a:t>ППРФ (обязательная маркировка)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A0C972DA-092D-4D4D-ADC0-F220CFE73205}"/>
              </a:ext>
            </a:extLst>
          </p:cNvPr>
          <p:cNvSpPr txBox="1"/>
          <p:nvPr/>
        </p:nvSpPr>
        <p:spPr>
          <a:xfrm>
            <a:off x="2340864" y="2803964"/>
            <a:ext cx="1075579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2"/>
              </a:rPr>
              <a:t>ППРФ (перчатки)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96CBF4FF-5EEE-46F3-89C0-5701E933D7B7}"/>
              </a:ext>
            </a:extLst>
          </p:cNvPr>
          <p:cNvSpPr txBox="1"/>
          <p:nvPr/>
        </p:nvSpPr>
        <p:spPr>
          <a:xfrm>
            <a:off x="2346582" y="3796496"/>
            <a:ext cx="1126921" cy="18430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3"/>
              </a:rPr>
              <a:t>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3"/>
              </a:rPr>
              <a:t>ХоРеКа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3"/>
              </a:rPr>
              <a:t>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4D6DF65C-0BAE-4056-8B8A-771F74CDE41F}"/>
              </a:ext>
            </a:extLst>
          </p:cNvPr>
          <p:cNvSpPr txBox="1"/>
          <p:nvPr/>
        </p:nvSpPr>
        <p:spPr>
          <a:xfrm>
            <a:off x="2342088" y="3107213"/>
            <a:ext cx="1106426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kern="1200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4"/>
              </a:rPr>
              <a:t>ППРФ (КФХ)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BA79DCC5-C6F9-4709-AD9B-A40548626F7E}"/>
              </a:ext>
            </a:extLst>
          </p:cNvPr>
          <p:cNvSpPr txBox="1"/>
          <p:nvPr/>
        </p:nvSpPr>
        <p:spPr>
          <a:xfrm>
            <a:off x="2342726" y="3275765"/>
            <a:ext cx="1126943" cy="18647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3"/>
              </a:rPr>
              <a:t>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3"/>
              </a:rPr>
              <a:t>ХоРеКа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3"/>
              </a:rPr>
              <a:t>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5D7E44F8-DA5E-4B49-8082-9893429AFA80}"/>
              </a:ext>
            </a:extLst>
          </p:cNvPr>
          <p:cNvSpPr txBox="1"/>
          <p:nvPr/>
        </p:nvSpPr>
        <p:spPr>
          <a:xfrm>
            <a:off x="5667149" y="4160959"/>
            <a:ext cx="304550" cy="204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06B77572-23AB-4746-9019-CD81D5532B07}"/>
              </a:ext>
            </a:extLst>
          </p:cNvPr>
          <p:cNvSpPr txBox="1"/>
          <p:nvPr/>
        </p:nvSpPr>
        <p:spPr>
          <a:xfrm>
            <a:off x="7029732" y="4163870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F9DF0E3A-65B8-4665-AE3D-1A1DD4AF0DAA}"/>
              </a:ext>
            </a:extLst>
          </p:cNvPr>
          <p:cNvSpPr txBox="1"/>
          <p:nvPr/>
        </p:nvSpPr>
        <p:spPr>
          <a:xfrm>
            <a:off x="5294706" y="4118929"/>
            <a:ext cx="61413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02.2025</a:t>
            </a:r>
          </a:p>
          <a:p>
            <a:r>
              <a:rPr lang="ru-RU" sz="700" dirty="0">
                <a:solidFill>
                  <a:srgbClr val="6D6E71"/>
                </a:solidFill>
              </a:rPr>
              <a:t>Онлайн 1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39292F69-E359-4FA7-AE11-023CD2D0BEBF}"/>
              </a:ext>
            </a:extLst>
          </p:cNvPr>
          <p:cNvSpPr txBox="1"/>
          <p:nvPr/>
        </p:nvSpPr>
        <p:spPr>
          <a:xfrm>
            <a:off x="7192718" y="4110085"/>
            <a:ext cx="1177105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06.2025 Онлайн 2 и офлайн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6107B866-B386-48D4-81FF-28432D3E6990}"/>
              </a:ext>
            </a:extLst>
          </p:cNvPr>
          <p:cNvSpPr txBox="1"/>
          <p:nvPr/>
        </p:nvSpPr>
        <p:spPr>
          <a:xfrm>
            <a:off x="4612712" y="3525717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A2B07594-4288-4BD9-AB17-05D665A08452}"/>
              </a:ext>
            </a:extLst>
          </p:cNvPr>
          <p:cNvSpPr txBox="1"/>
          <p:nvPr/>
        </p:nvSpPr>
        <p:spPr>
          <a:xfrm>
            <a:off x="4775634" y="3532232"/>
            <a:ext cx="614136" cy="20343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11.2024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0B9E631B-4CF0-4643-84D4-9D03EEC0D010}"/>
              </a:ext>
            </a:extLst>
          </p:cNvPr>
          <p:cNvSpPr txBox="1"/>
          <p:nvPr/>
        </p:nvSpPr>
        <p:spPr>
          <a:xfrm>
            <a:off x="4608119" y="2557227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5A6798CD-2301-4D5D-8EF6-3471CC749866}"/>
              </a:ext>
            </a:extLst>
          </p:cNvPr>
          <p:cNvSpPr txBox="1"/>
          <p:nvPr/>
        </p:nvSpPr>
        <p:spPr>
          <a:xfrm>
            <a:off x="4771041" y="2563742"/>
            <a:ext cx="614136" cy="20343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11.2024</a:t>
            </a:r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3974916C-2376-4AAB-B5AA-D2C1E3F4F4DC}"/>
              </a:ext>
            </a:extLst>
          </p:cNvPr>
          <p:cNvSpPr txBox="1"/>
          <p:nvPr/>
        </p:nvSpPr>
        <p:spPr>
          <a:xfrm>
            <a:off x="4614326" y="1238758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0946A7BD-CA13-428F-BDB4-70410BF67698}"/>
              </a:ext>
            </a:extLst>
          </p:cNvPr>
          <p:cNvSpPr txBox="1"/>
          <p:nvPr/>
        </p:nvSpPr>
        <p:spPr>
          <a:xfrm>
            <a:off x="4768104" y="1250838"/>
            <a:ext cx="614136" cy="20343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11.2024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7B4703D6-2D42-4435-913C-CF4D8ADCD85C}"/>
              </a:ext>
            </a:extLst>
          </p:cNvPr>
          <p:cNvSpPr txBox="1"/>
          <p:nvPr/>
        </p:nvSpPr>
        <p:spPr>
          <a:xfrm>
            <a:off x="6703793" y="2513405"/>
            <a:ext cx="9681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  05.2025 Офлайн</a:t>
            </a:r>
          </a:p>
        </p:txBody>
      </p:sp>
      <p:sp>
        <p:nvSpPr>
          <p:cNvPr id="426" name="Блок-схема: решение 425">
            <a:extLst>
              <a:ext uri="{FF2B5EF4-FFF2-40B4-BE49-F238E27FC236}">
                <a16:creationId xmlns:a16="http://schemas.microsoft.com/office/drawing/2014/main" id="{5D43D34F-9B13-4EA6-8E25-C6E570F126C4}"/>
              </a:ext>
            </a:extLst>
          </p:cNvPr>
          <p:cNvSpPr/>
          <p:nvPr/>
        </p:nvSpPr>
        <p:spPr>
          <a:xfrm>
            <a:off x="4022770" y="810296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31" name="Rectangle 42">
            <a:extLst>
              <a:ext uri="{FF2B5EF4-FFF2-40B4-BE49-F238E27FC236}">
                <a16:creationId xmlns:a16="http://schemas.microsoft.com/office/drawing/2014/main" id="{80194CDA-6F90-466A-8973-028AC5D93FF0}"/>
              </a:ext>
            </a:extLst>
          </p:cNvPr>
          <p:cNvSpPr/>
          <p:nvPr/>
        </p:nvSpPr>
        <p:spPr>
          <a:xfrm>
            <a:off x="3403056" y="8697101"/>
            <a:ext cx="674230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32" name="Блок-схема: решение 431">
            <a:extLst>
              <a:ext uri="{FF2B5EF4-FFF2-40B4-BE49-F238E27FC236}">
                <a16:creationId xmlns:a16="http://schemas.microsoft.com/office/drawing/2014/main" id="{FA40F8D0-BA9C-4E72-8DC3-6663EF798C5A}"/>
              </a:ext>
            </a:extLst>
          </p:cNvPr>
          <p:cNvSpPr/>
          <p:nvPr/>
        </p:nvSpPr>
        <p:spPr>
          <a:xfrm>
            <a:off x="4021073" y="8753621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36" name="Блок-схема: решение 435">
            <a:extLst>
              <a:ext uri="{FF2B5EF4-FFF2-40B4-BE49-F238E27FC236}">
                <a16:creationId xmlns:a16="http://schemas.microsoft.com/office/drawing/2014/main" id="{4F122CDE-110F-4935-A64B-C6627B882F32}"/>
              </a:ext>
            </a:extLst>
          </p:cNvPr>
          <p:cNvSpPr/>
          <p:nvPr/>
        </p:nvSpPr>
        <p:spPr>
          <a:xfrm>
            <a:off x="4377654" y="7774556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BC84F268-4A29-474C-90A9-1F3678BE0C55}"/>
              </a:ext>
            </a:extLst>
          </p:cNvPr>
          <p:cNvSpPr txBox="1"/>
          <p:nvPr/>
        </p:nvSpPr>
        <p:spPr>
          <a:xfrm>
            <a:off x="4456258" y="7691601"/>
            <a:ext cx="87449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10.2024 – Сухие корма/лакомства</a:t>
            </a:r>
          </a:p>
        </p:txBody>
      </p:sp>
      <p:sp>
        <p:nvSpPr>
          <p:cNvPr id="439" name="Блок-схема: решение 438">
            <a:extLst>
              <a:ext uri="{FF2B5EF4-FFF2-40B4-BE49-F238E27FC236}">
                <a16:creationId xmlns:a16="http://schemas.microsoft.com/office/drawing/2014/main" id="{811CB846-F598-4DE8-92C0-2ED7B6720E9F}"/>
              </a:ext>
            </a:extLst>
          </p:cNvPr>
          <p:cNvSpPr/>
          <p:nvPr/>
        </p:nvSpPr>
        <p:spPr>
          <a:xfrm>
            <a:off x="6112126" y="7767144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3E9CC7B0-266C-4283-91B7-CEDB5C5956DE}"/>
              </a:ext>
            </a:extLst>
          </p:cNvPr>
          <p:cNvSpPr txBox="1"/>
          <p:nvPr/>
        </p:nvSpPr>
        <p:spPr>
          <a:xfrm>
            <a:off x="6190730" y="7676238"/>
            <a:ext cx="87449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03.2025 – Влажные корма</a:t>
            </a:r>
          </a:p>
        </p:txBody>
      </p:sp>
      <p:sp>
        <p:nvSpPr>
          <p:cNvPr id="444" name="Блок-схема: решение 443">
            <a:extLst>
              <a:ext uri="{FF2B5EF4-FFF2-40B4-BE49-F238E27FC236}">
                <a16:creationId xmlns:a16="http://schemas.microsoft.com/office/drawing/2014/main" id="{E66DF2CF-0341-4205-BBB1-0226C6C8DCC9}"/>
              </a:ext>
            </a:extLst>
          </p:cNvPr>
          <p:cNvSpPr/>
          <p:nvPr/>
        </p:nvSpPr>
        <p:spPr>
          <a:xfrm>
            <a:off x="8182113" y="7728272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E75D87E6-54B7-4AFC-B0AC-A1CE923F5C93}"/>
              </a:ext>
            </a:extLst>
          </p:cNvPr>
          <p:cNvSpPr txBox="1"/>
          <p:nvPr/>
        </p:nvSpPr>
        <p:spPr>
          <a:xfrm>
            <a:off x="8236874" y="7729802"/>
            <a:ext cx="544759" cy="2058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09.2025</a:t>
            </a:r>
          </a:p>
        </p:txBody>
      </p:sp>
      <p:sp>
        <p:nvSpPr>
          <p:cNvPr id="447" name="Блок-схема: решение 446">
            <a:extLst>
              <a:ext uri="{FF2B5EF4-FFF2-40B4-BE49-F238E27FC236}">
                <a16:creationId xmlns:a16="http://schemas.microsoft.com/office/drawing/2014/main" id="{91AC99B5-34E8-49B9-9335-9216247ADB38}"/>
              </a:ext>
            </a:extLst>
          </p:cNvPr>
          <p:cNvSpPr/>
          <p:nvPr/>
        </p:nvSpPr>
        <p:spPr>
          <a:xfrm>
            <a:off x="8184444" y="7841106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55" name="Блок-схема: решение 454">
            <a:extLst>
              <a:ext uri="{FF2B5EF4-FFF2-40B4-BE49-F238E27FC236}">
                <a16:creationId xmlns:a16="http://schemas.microsoft.com/office/drawing/2014/main" id="{6CE8CE21-D746-4044-9BFD-A227F46DE95F}"/>
              </a:ext>
            </a:extLst>
          </p:cNvPr>
          <p:cNvSpPr/>
          <p:nvPr/>
        </p:nvSpPr>
        <p:spPr>
          <a:xfrm>
            <a:off x="4370901" y="6144369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138EEC8D-5484-4784-BD21-04001B3262F6}"/>
              </a:ext>
            </a:extLst>
          </p:cNvPr>
          <p:cNvSpPr txBox="1"/>
          <p:nvPr/>
        </p:nvSpPr>
        <p:spPr>
          <a:xfrm>
            <a:off x="4449505" y="6053463"/>
            <a:ext cx="87449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10.2024 – ПЭТ/стекло</a:t>
            </a:r>
          </a:p>
        </p:txBody>
      </p:sp>
      <p:sp>
        <p:nvSpPr>
          <p:cNvPr id="459" name="Блок-схема: решение 458">
            <a:extLst>
              <a:ext uri="{FF2B5EF4-FFF2-40B4-BE49-F238E27FC236}">
                <a16:creationId xmlns:a16="http://schemas.microsoft.com/office/drawing/2014/main" id="{C9BF475D-AE11-458A-AA9B-11FB14C55689}"/>
              </a:ext>
            </a:extLst>
          </p:cNvPr>
          <p:cNvSpPr/>
          <p:nvPr/>
        </p:nvSpPr>
        <p:spPr>
          <a:xfrm>
            <a:off x="5768073" y="614536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60" name="TextBox 459">
            <a:extLst>
              <a:ext uri="{FF2B5EF4-FFF2-40B4-BE49-F238E27FC236}">
                <a16:creationId xmlns:a16="http://schemas.microsoft.com/office/drawing/2014/main" id="{1642FBD7-0540-41B6-B630-461AC835D2C3}"/>
              </a:ext>
            </a:extLst>
          </p:cNvPr>
          <p:cNvSpPr txBox="1"/>
          <p:nvPr/>
        </p:nvSpPr>
        <p:spPr>
          <a:xfrm>
            <a:off x="5846677" y="6054461"/>
            <a:ext cx="87449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02.2025 – Прочие упаковки</a:t>
            </a:r>
          </a:p>
        </p:txBody>
      </p:sp>
      <p:sp>
        <p:nvSpPr>
          <p:cNvPr id="461" name="Блок-схема: решение 460">
            <a:extLst>
              <a:ext uri="{FF2B5EF4-FFF2-40B4-BE49-F238E27FC236}">
                <a16:creationId xmlns:a16="http://schemas.microsoft.com/office/drawing/2014/main" id="{3A29BA9E-9BC6-4AD9-81FC-8F424C5A8952}"/>
              </a:ext>
            </a:extLst>
          </p:cNvPr>
          <p:cNvSpPr/>
          <p:nvPr/>
        </p:nvSpPr>
        <p:spPr>
          <a:xfrm>
            <a:off x="8855702" y="6112862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63" name="TextBox 462">
            <a:extLst>
              <a:ext uri="{FF2B5EF4-FFF2-40B4-BE49-F238E27FC236}">
                <a16:creationId xmlns:a16="http://schemas.microsoft.com/office/drawing/2014/main" id="{85700A58-5BC0-4DD8-9CBC-78BF64AC8E0F}"/>
              </a:ext>
            </a:extLst>
          </p:cNvPr>
          <p:cNvSpPr txBox="1"/>
          <p:nvPr/>
        </p:nvSpPr>
        <p:spPr>
          <a:xfrm>
            <a:off x="8909925" y="6103791"/>
            <a:ext cx="544759" cy="2058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11.2025</a:t>
            </a:r>
          </a:p>
        </p:txBody>
      </p:sp>
      <p:sp>
        <p:nvSpPr>
          <p:cNvPr id="465" name="Блок-схема: решение 464">
            <a:extLst>
              <a:ext uri="{FF2B5EF4-FFF2-40B4-BE49-F238E27FC236}">
                <a16:creationId xmlns:a16="http://schemas.microsoft.com/office/drawing/2014/main" id="{625EA0BD-634D-4773-B6B6-371CCC69477C}"/>
              </a:ext>
            </a:extLst>
          </p:cNvPr>
          <p:cNvSpPr/>
          <p:nvPr/>
        </p:nvSpPr>
        <p:spPr>
          <a:xfrm>
            <a:off x="8858033" y="6225696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66" name="TextBox 465">
            <a:extLst>
              <a:ext uri="{FF2B5EF4-FFF2-40B4-BE49-F238E27FC236}">
                <a16:creationId xmlns:a16="http://schemas.microsoft.com/office/drawing/2014/main" id="{AE6209FF-1280-4CD5-91AA-87C002252FCB}"/>
              </a:ext>
            </a:extLst>
          </p:cNvPr>
          <p:cNvSpPr txBox="1"/>
          <p:nvPr/>
        </p:nvSpPr>
        <p:spPr>
          <a:xfrm>
            <a:off x="12397903" y="6082664"/>
            <a:ext cx="262292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   </a:t>
            </a:r>
          </a:p>
        </p:txBody>
      </p:sp>
      <p:sp>
        <p:nvSpPr>
          <p:cNvPr id="468" name="Блок-схема: решение 467">
            <a:extLst>
              <a:ext uri="{FF2B5EF4-FFF2-40B4-BE49-F238E27FC236}">
                <a16:creationId xmlns:a16="http://schemas.microsoft.com/office/drawing/2014/main" id="{C8DE99CB-2DB2-4EBA-AF65-31CD7D0CDF6A}"/>
              </a:ext>
            </a:extLst>
          </p:cNvPr>
          <p:cNvSpPr/>
          <p:nvPr/>
        </p:nvSpPr>
        <p:spPr>
          <a:xfrm>
            <a:off x="5063513" y="8101678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240868DC-208F-4BBE-ACF3-090C8C7873CE}"/>
              </a:ext>
            </a:extLst>
          </p:cNvPr>
          <p:cNvSpPr txBox="1"/>
          <p:nvPr/>
        </p:nvSpPr>
        <p:spPr>
          <a:xfrm>
            <a:off x="4376138" y="7996860"/>
            <a:ext cx="6912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12.2024 -Рыбные</a:t>
            </a:r>
          </a:p>
        </p:txBody>
      </p:sp>
      <p:sp>
        <p:nvSpPr>
          <p:cNvPr id="476" name="Блок-схема: решение 475">
            <a:extLst>
              <a:ext uri="{FF2B5EF4-FFF2-40B4-BE49-F238E27FC236}">
                <a16:creationId xmlns:a16="http://schemas.microsoft.com/office/drawing/2014/main" id="{EBD783B1-4A88-48FB-A7B0-3712CBB25F04}"/>
              </a:ext>
            </a:extLst>
          </p:cNvPr>
          <p:cNvSpPr/>
          <p:nvPr/>
        </p:nvSpPr>
        <p:spPr>
          <a:xfrm>
            <a:off x="6113936" y="8102648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82" name="TextBox 481">
            <a:extLst>
              <a:ext uri="{FF2B5EF4-FFF2-40B4-BE49-F238E27FC236}">
                <a16:creationId xmlns:a16="http://schemas.microsoft.com/office/drawing/2014/main" id="{6170C9C0-73D5-43C4-9A87-604C61D8A2A1}"/>
              </a:ext>
            </a:extLst>
          </p:cNvPr>
          <p:cNvSpPr txBox="1"/>
          <p:nvPr/>
        </p:nvSpPr>
        <p:spPr>
          <a:xfrm>
            <a:off x="6087137" y="8002750"/>
            <a:ext cx="921267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03.2025 –Мясо и овощи</a:t>
            </a:r>
            <a:r>
              <a:rPr lang="en-US" sz="700" dirty="0">
                <a:solidFill>
                  <a:srgbClr val="6D6E71"/>
                </a:solidFill>
              </a:rPr>
              <a:t> + </a:t>
            </a:r>
            <a:r>
              <a:rPr lang="ru-RU" sz="700" dirty="0">
                <a:solidFill>
                  <a:srgbClr val="6D6E71"/>
                </a:solidFill>
              </a:rPr>
              <a:t>КФХ </a:t>
            </a:r>
            <a:r>
              <a:rPr lang="ru-RU" sz="700" dirty="0" err="1">
                <a:solidFill>
                  <a:srgbClr val="6D6E71"/>
                </a:solidFill>
              </a:rPr>
              <a:t>о.м</a:t>
            </a:r>
            <a:r>
              <a:rPr lang="ru-RU" sz="700" dirty="0">
                <a:solidFill>
                  <a:srgbClr val="6D6E71"/>
                </a:solidFill>
              </a:rPr>
              <a:t>.</a:t>
            </a:r>
          </a:p>
        </p:txBody>
      </p:sp>
      <p:sp>
        <p:nvSpPr>
          <p:cNvPr id="519" name="Блок-схема: решение 518">
            <a:extLst>
              <a:ext uri="{FF2B5EF4-FFF2-40B4-BE49-F238E27FC236}">
                <a16:creationId xmlns:a16="http://schemas.microsoft.com/office/drawing/2014/main" id="{54DD87EF-E478-4210-965A-CDD59525FD2A}"/>
              </a:ext>
            </a:extLst>
          </p:cNvPr>
          <p:cNvSpPr/>
          <p:nvPr/>
        </p:nvSpPr>
        <p:spPr>
          <a:xfrm>
            <a:off x="11105396" y="8047642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27" name="TextBox 526">
            <a:extLst>
              <a:ext uri="{FF2B5EF4-FFF2-40B4-BE49-F238E27FC236}">
                <a16:creationId xmlns:a16="http://schemas.microsoft.com/office/drawing/2014/main" id="{C8CEDA72-A66F-4FB7-9ED8-C5A650C873CC}"/>
              </a:ext>
            </a:extLst>
          </p:cNvPr>
          <p:cNvSpPr txBox="1"/>
          <p:nvPr/>
        </p:nvSpPr>
        <p:spPr>
          <a:xfrm>
            <a:off x="10667575" y="8040957"/>
            <a:ext cx="56289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10.2026 </a:t>
            </a:r>
          </a:p>
        </p:txBody>
      </p:sp>
      <p:sp>
        <p:nvSpPr>
          <p:cNvPr id="528" name="Блок-схема: решение 527">
            <a:extLst>
              <a:ext uri="{FF2B5EF4-FFF2-40B4-BE49-F238E27FC236}">
                <a16:creationId xmlns:a16="http://schemas.microsoft.com/office/drawing/2014/main" id="{2A9173C8-0122-43E5-BA8E-694CEAEAD4FD}"/>
              </a:ext>
            </a:extLst>
          </p:cNvPr>
          <p:cNvSpPr/>
          <p:nvPr/>
        </p:nvSpPr>
        <p:spPr>
          <a:xfrm>
            <a:off x="11107727" y="8160476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DB9E0FD8-320D-4C3C-AD4D-D0FD266B92F2}"/>
              </a:ext>
            </a:extLst>
          </p:cNvPr>
          <p:cNvSpPr txBox="1"/>
          <p:nvPr/>
        </p:nvSpPr>
        <p:spPr>
          <a:xfrm>
            <a:off x="12406374" y="3196292"/>
            <a:ext cx="262292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   </a:t>
            </a:r>
          </a:p>
        </p:txBody>
      </p:sp>
      <p:sp>
        <p:nvSpPr>
          <p:cNvPr id="539" name="TextBox 538">
            <a:extLst>
              <a:ext uri="{FF2B5EF4-FFF2-40B4-BE49-F238E27FC236}">
                <a16:creationId xmlns:a16="http://schemas.microsoft.com/office/drawing/2014/main" id="{D19EAD79-A251-4908-9268-5849D3156183}"/>
              </a:ext>
            </a:extLst>
          </p:cNvPr>
          <p:cNvSpPr txBox="1"/>
          <p:nvPr/>
        </p:nvSpPr>
        <p:spPr>
          <a:xfrm>
            <a:off x="8762195" y="3201759"/>
            <a:ext cx="1395724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11.2025 </a:t>
            </a:r>
            <a:r>
              <a:rPr lang="ru-RU" sz="700" dirty="0" err="1">
                <a:solidFill>
                  <a:srgbClr val="6D6E71"/>
                </a:solidFill>
              </a:rPr>
              <a:t>Партионный</a:t>
            </a:r>
            <a:r>
              <a:rPr lang="ru-RU" sz="700" dirty="0">
                <a:solidFill>
                  <a:srgbClr val="6D6E71"/>
                </a:solidFill>
              </a:rPr>
              <a:t> учет</a:t>
            </a:r>
          </a:p>
        </p:txBody>
      </p:sp>
      <p:sp>
        <p:nvSpPr>
          <p:cNvPr id="448" name="Блок-схема: решение 447">
            <a:extLst>
              <a:ext uri="{FF2B5EF4-FFF2-40B4-BE49-F238E27FC236}">
                <a16:creationId xmlns:a16="http://schemas.microsoft.com/office/drawing/2014/main" id="{44C058A6-2BE2-4E8C-ACCB-F0079A4FF3F9}"/>
              </a:ext>
            </a:extLst>
          </p:cNvPr>
          <p:cNvSpPr/>
          <p:nvPr/>
        </p:nvSpPr>
        <p:spPr>
          <a:xfrm>
            <a:off x="4014189" y="485046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A88EE153-A393-45FA-AD3B-5071713D031A}"/>
              </a:ext>
            </a:extLst>
          </p:cNvPr>
          <p:cNvSpPr txBox="1"/>
          <p:nvPr/>
        </p:nvSpPr>
        <p:spPr>
          <a:xfrm>
            <a:off x="3373746" y="4760129"/>
            <a:ext cx="68950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09.2024</a:t>
            </a:r>
            <a:endParaRPr lang="en-US" sz="700" dirty="0">
              <a:solidFill>
                <a:srgbClr val="6D6E71"/>
              </a:solidFill>
            </a:endParaRPr>
          </a:p>
          <a:p>
            <a:pPr algn="r"/>
            <a:r>
              <a:rPr lang="ru-RU" sz="700" dirty="0">
                <a:solidFill>
                  <a:srgbClr val="6D6E71"/>
                </a:solidFill>
              </a:rPr>
              <a:t>регистрация</a:t>
            </a:r>
          </a:p>
        </p:txBody>
      </p:sp>
      <p:sp>
        <p:nvSpPr>
          <p:cNvPr id="478" name="TextBox 477">
            <a:extLst>
              <a:ext uri="{FF2B5EF4-FFF2-40B4-BE49-F238E27FC236}">
                <a16:creationId xmlns:a16="http://schemas.microsoft.com/office/drawing/2014/main" id="{BEFAAB6F-1FA6-42D4-A539-97C69E1BD7A9}"/>
              </a:ext>
            </a:extLst>
          </p:cNvPr>
          <p:cNvSpPr txBox="1"/>
          <p:nvPr/>
        </p:nvSpPr>
        <p:spPr>
          <a:xfrm>
            <a:off x="3345291" y="6049653"/>
            <a:ext cx="71297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09.2024</a:t>
            </a:r>
          </a:p>
          <a:p>
            <a:pPr algn="r"/>
            <a:r>
              <a:rPr lang="ru-RU" sz="700" dirty="0">
                <a:solidFill>
                  <a:srgbClr val="6D6E71"/>
                </a:solidFill>
              </a:rPr>
              <a:t>Регистрация</a:t>
            </a: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8901016F-34D0-4FC2-9E57-3CA52121EA2B}"/>
              </a:ext>
            </a:extLst>
          </p:cNvPr>
          <p:cNvSpPr txBox="1"/>
          <p:nvPr/>
        </p:nvSpPr>
        <p:spPr>
          <a:xfrm>
            <a:off x="3346698" y="7670558"/>
            <a:ext cx="71297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09.2024</a:t>
            </a:r>
          </a:p>
          <a:p>
            <a:pPr algn="r"/>
            <a:r>
              <a:rPr lang="ru-RU" sz="700" dirty="0">
                <a:solidFill>
                  <a:srgbClr val="6D6E71"/>
                </a:solidFill>
              </a:rPr>
              <a:t>Регистрация</a:t>
            </a:r>
          </a:p>
        </p:txBody>
      </p:sp>
      <p:sp>
        <p:nvSpPr>
          <p:cNvPr id="541" name="TextBox 540">
            <a:extLst>
              <a:ext uri="{FF2B5EF4-FFF2-40B4-BE49-F238E27FC236}">
                <a16:creationId xmlns:a16="http://schemas.microsoft.com/office/drawing/2014/main" id="{A243F473-340F-46EA-87AA-E3D6147C77FF}"/>
              </a:ext>
            </a:extLst>
          </p:cNvPr>
          <p:cNvSpPr txBox="1"/>
          <p:nvPr/>
        </p:nvSpPr>
        <p:spPr>
          <a:xfrm>
            <a:off x="3348416" y="7992364"/>
            <a:ext cx="71297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09.2024</a:t>
            </a:r>
          </a:p>
          <a:p>
            <a:pPr algn="r"/>
            <a:r>
              <a:rPr lang="ru-RU" sz="700" dirty="0">
                <a:solidFill>
                  <a:srgbClr val="6D6E71"/>
                </a:solidFill>
              </a:rPr>
              <a:t>Регистрация</a:t>
            </a:r>
          </a:p>
        </p:txBody>
      </p:sp>
      <p:sp>
        <p:nvSpPr>
          <p:cNvPr id="457" name="Блок-схема: решение 456">
            <a:extLst>
              <a:ext uri="{FF2B5EF4-FFF2-40B4-BE49-F238E27FC236}">
                <a16:creationId xmlns:a16="http://schemas.microsoft.com/office/drawing/2014/main" id="{97473A7C-18FB-47C2-A2F8-CCE64A5D13BC}"/>
              </a:ext>
            </a:extLst>
          </p:cNvPr>
          <p:cNvSpPr/>
          <p:nvPr/>
        </p:nvSpPr>
        <p:spPr>
          <a:xfrm>
            <a:off x="4386432" y="874983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47" name="TextBox 546">
            <a:extLst>
              <a:ext uri="{FF2B5EF4-FFF2-40B4-BE49-F238E27FC236}">
                <a16:creationId xmlns:a16="http://schemas.microsoft.com/office/drawing/2014/main" id="{39C184F9-0579-48CE-BCD4-D9C7B4466DC3}"/>
              </a:ext>
            </a:extLst>
          </p:cNvPr>
          <p:cNvSpPr txBox="1"/>
          <p:nvPr/>
        </p:nvSpPr>
        <p:spPr>
          <a:xfrm>
            <a:off x="4468672" y="8702435"/>
            <a:ext cx="702884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10.2024 </a:t>
            </a:r>
            <a:r>
              <a:rPr lang="ru-RU" sz="700" dirty="0" err="1">
                <a:solidFill>
                  <a:srgbClr val="6D6E71"/>
                </a:solidFill>
              </a:rPr>
              <a:t>О.м</a:t>
            </a:r>
            <a:r>
              <a:rPr lang="ru-RU" sz="700" dirty="0">
                <a:solidFill>
                  <a:srgbClr val="6D6E71"/>
                </a:solidFill>
              </a:rPr>
              <a:t>.</a:t>
            </a:r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13337737-AB94-4841-A1CD-AF8116293199}"/>
              </a:ext>
            </a:extLst>
          </p:cNvPr>
          <p:cNvSpPr txBox="1"/>
          <p:nvPr/>
        </p:nvSpPr>
        <p:spPr>
          <a:xfrm>
            <a:off x="6169292" y="8693734"/>
            <a:ext cx="957153" cy="20571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03.2025</a:t>
            </a:r>
          </a:p>
        </p:txBody>
      </p:sp>
      <p:sp>
        <p:nvSpPr>
          <p:cNvPr id="558" name="Блок-схема: решение 557">
            <a:extLst>
              <a:ext uri="{FF2B5EF4-FFF2-40B4-BE49-F238E27FC236}">
                <a16:creationId xmlns:a16="http://schemas.microsoft.com/office/drawing/2014/main" id="{3F751D8C-8CC4-4D89-9D09-CD69CF3E2559}"/>
              </a:ext>
            </a:extLst>
          </p:cNvPr>
          <p:cNvSpPr/>
          <p:nvPr/>
        </p:nvSpPr>
        <p:spPr>
          <a:xfrm>
            <a:off x="6114180" y="8749645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62" name="TextBox 561">
            <a:extLst>
              <a:ext uri="{FF2B5EF4-FFF2-40B4-BE49-F238E27FC236}">
                <a16:creationId xmlns:a16="http://schemas.microsoft.com/office/drawing/2014/main" id="{76E5CAC5-7685-4541-ADD2-15A2BFBB8AF8}"/>
              </a:ext>
            </a:extLst>
          </p:cNvPr>
          <p:cNvSpPr txBox="1"/>
          <p:nvPr/>
        </p:nvSpPr>
        <p:spPr>
          <a:xfrm>
            <a:off x="8221760" y="10443770"/>
            <a:ext cx="544759" cy="2058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09.2025</a:t>
            </a:r>
          </a:p>
        </p:txBody>
      </p:sp>
      <p:sp>
        <p:nvSpPr>
          <p:cNvPr id="563" name="TextBox 562">
            <a:extLst>
              <a:ext uri="{FF2B5EF4-FFF2-40B4-BE49-F238E27FC236}">
                <a16:creationId xmlns:a16="http://schemas.microsoft.com/office/drawing/2014/main" id="{FB3C25AD-D5C3-4FD2-9056-177A431689E9}"/>
              </a:ext>
            </a:extLst>
          </p:cNvPr>
          <p:cNvSpPr txBox="1"/>
          <p:nvPr/>
        </p:nvSpPr>
        <p:spPr>
          <a:xfrm>
            <a:off x="3349348" y="8655389"/>
            <a:ext cx="71297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09.2024</a:t>
            </a:r>
          </a:p>
          <a:p>
            <a:pPr algn="r"/>
            <a:r>
              <a:rPr lang="ru-RU" sz="700" dirty="0">
                <a:solidFill>
                  <a:srgbClr val="6D6E71"/>
                </a:solidFill>
              </a:rPr>
              <a:t>Регистрация</a:t>
            </a:r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120E9BDB-A0C5-4261-ACBB-A22F395648AC}"/>
              </a:ext>
            </a:extLst>
          </p:cNvPr>
          <p:cNvSpPr txBox="1"/>
          <p:nvPr/>
        </p:nvSpPr>
        <p:spPr>
          <a:xfrm>
            <a:off x="9805904" y="8702435"/>
            <a:ext cx="66960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03.2026 </a:t>
            </a:r>
          </a:p>
        </p:txBody>
      </p:sp>
      <p:sp>
        <p:nvSpPr>
          <p:cNvPr id="568" name="TextBox 567">
            <a:extLst>
              <a:ext uri="{FF2B5EF4-FFF2-40B4-BE49-F238E27FC236}">
                <a16:creationId xmlns:a16="http://schemas.microsoft.com/office/drawing/2014/main" id="{082A11D2-96BF-4AE8-AF71-1682938357AB}"/>
              </a:ext>
            </a:extLst>
          </p:cNvPr>
          <p:cNvSpPr txBox="1"/>
          <p:nvPr/>
        </p:nvSpPr>
        <p:spPr>
          <a:xfrm>
            <a:off x="2352347" y="8775192"/>
            <a:ext cx="918157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5"/>
              </a:rPr>
              <a:t>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5"/>
              </a:rPr>
              <a:t>о.м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5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69" name="TextBox 568">
            <a:extLst>
              <a:ext uri="{FF2B5EF4-FFF2-40B4-BE49-F238E27FC236}">
                <a16:creationId xmlns:a16="http://schemas.microsoft.com/office/drawing/2014/main" id="{0BF922E1-AA6C-401E-85FC-657B0460561D}"/>
              </a:ext>
            </a:extLst>
          </p:cNvPr>
          <p:cNvSpPr txBox="1"/>
          <p:nvPr/>
        </p:nvSpPr>
        <p:spPr>
          <a:xfrm>
            <a:off x="2349695" y="7796784"/>
            <a:ext cx="957385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6"/>
              </a:rPr>
              <a:t>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6"/>
              </a:rPr>
              <a:t>о.м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6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73" name="TextBox 572">
            <a:extLst>
              <a:ext uri="{FF2B5EF4-FFF2-40B4-BE49-F238E27FC236}">
                <a16:creationId xmlns:a16="http://schemas.microsoft.com/office/drawing/2014/main" id="{0E9D9141-3CFC-4454-953D-ACE63F10E8FE}"/>
              </a:ext>
            </a:extLst>
          </p:cNvPr>
          <p:cNvSpPr txBox="1"/>
          <p:nvPr/>
        </p:nvSpPr>
        <p:spPr>
          <a:xfrm>
            <a:off x="2344396" y="6179457"/>
            <a:ext cx="915414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7"/>
              </a:rPr>
              <a:t>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7"/>
              </a:rPr>
              <a:t>о.м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7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56" name="Блок-схема: решение 555">
            <a:extLst>
              <a:ext uri="{FF2B5EF4-FFF2-40B4-BE49-F238E27FC236}">
                <a16:creationId xmlns:a16="http://schemas.microsoft.com/office/drawing/2014/main" id="{D2B8CD7A-8FF6-4AA1-BBDA-F30268D997A7}"/>
              </a:ext>
            </a:extLst>
          </p:cNvPr>
          <p:cNvSpPr/>
          <p:nvPr/>
        </p:nvSpPr>
        <p:spPr>
          <a:xfrm>
            <a:off x="4019663" y="298751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60" name="TextBox 559">
            <a:extLst>
              <a:ext uri="{FF2B5EF4-FFF2-40B4-BE49-F238E27FC236}">
                <a16:creationId xmlns:a16="http://schemas.microsoft.com/office/drawing/2014/main" id="{66B52568-6B22-4D04-A411-4875ED00C2C0}"/>
              </a:ext>
            </a:extLst>
          </p:cNvPr>
          <p:cNvSpPr txBox="1"/>
          <p:nvPr/>
        </p:nvSpPr>
        <p:spPr>
          <a:xfrm>
            <a:off x="4065157" y="2939394"/>
            <a:ext cx="15320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09.2024 Эксперимент расширение</a:t>
            </a:r>
          </a:p>
        </p:txBody>
      </p:sp>
      <p:sp>
        <p:nvSpPr>
          <p:cNvPr id="575" name="Блок-схема: решение 574">
            <a:extLst>
              <a:ext uri="{FF2B5EF4-FFF2-40B4-BE49-F238E27FC236}">
                <a16:creationId xmlns:a16="http://schemas.microsoft.com/office/drawing/2014/main" id="{59507088-5244-45A3-9FF3-1D6DE9E7AC84}"/>
              </a:ext>
            </a:extLst>
          </p:cNvPr>
          <p:cNvSpPr/>
          <p:nvPr/>
        </p:nvSpPr>
        <p:spPr>
          <a:xfrm>
            <a:off x="9905188" y="3047074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80" name="TextBox 579">
            <a:extLst>
              <a:ext uri="{FF2B5EF4-FFF2-40B4-BE49-F238E27FC236}">
                <a16:creationId xmlns:a16="http://schemas.microsoft.com/office/drawing/2014/main" id="{A93D3127-EE5F-4C06-A0BE-E604FC65A6F0}"/>
              </a:ext>
            </a:extLst>
          </p:cNvPr>
          <p:cNvSpPr txBox="1"/>
          <p:nvPr/>
        </p:nvSpPr>
        <p:spPr>
          <a:xfrm>
            <a:off x="9969392" y="2992623"/>
            <a:ext cx="15320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03.2026 Завершение эксперимента</a:t>
            </a:r>
          </a:p>
        </p:txBody>
      </p:sp>
      <p:sp>
        <p:nvSpPr>
          <p:cNvPr id="589" name="TextBox 588">
            <a:extLst>
              <a:ext uri="{FF2B5EF4-FFF2-40B4-BE49-F238E27FC236}">
                <a16:creationId xmlns:a16="http://schemas.microsoft.com/office/drawing/2014/main" id="{733DE089-972C-466E-A5F5-56E0DD2C0FBB}"/>
              </a:ext>
            </a:extLst>
          </p:cNvPr>
          <p:cNvSpPr txBox="1"/>
          <p:nvPr/>
        </p:nvSpPr>
        <p:spPr>
          <a:xfrm>
            <a:off x="2342195" y="2962742"/>
            <a:ext cx="1288815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8"/>
              </a:rPr>
              <a:t>ППРФ (эксп. 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8"/>
              </a:rPr>
              <a:t>рсшр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8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90" name="TextBox 589">
            <a:extLst>
              <a:ext uri="{FF2B5EF4-FFF2-40B4-BE49-F238E27FC236}">
                <a16:creationId xmlns:a16="http://schemas.microsoft.com/office/drawing/2014/main" id="{66E79BEB-5D2E-416B-8DED-169986F87BBF}"/>
              </a:ext>
            </a:extLst>
          </p:cNvPr>
          <p:cNvSpPr txBox="1"/>
          <p:nvPr/>
        </p:nvSpPr>
        <p:spPr>
          <a:xfrm>
            <a:off x="2352026" y="2161607"/>
            <a:ext cx="1075579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9"/>
              </a:rPr>
              <a:t>ППРФ (изменения)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95" name="TextBox 594">
            <a:extLst>
              <a:ext uri="{FF2B5EF4-FFF2-40B4-BE49-F238E27FC236}">
                <a16:creationId xmlns:a16="http://schemas.microsoft.com/office/drawing/2014/main" id="{72B02EE9-BB29-4EF3-8CE3-C529760B106D}"/>
              </a:ext>
            </a:extLst>
          </p:cNvPr>
          <p:cNvSpPr txBox="1"/>
          <p:nvPr/>
        </p:nvSpPr>
        <p:spPr>
          <a:xfrm>
            <a:off x="2347151" y="3450922"/>
            <a:ext cx="1007168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0"/>
              </a:rPr>
              <a:t>ППРФ (расширение)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98" name="TextBox 497">
            <a:extLst>
              <a:ext uri="{FF2B5EF4-FFF2-40B4-BE49-F238E27FC236}">
                <a16:creationId xmlns:a16="http://schemas.microsoft.com/office/drawing/2014/main" id="{1EE31A83-C6C9-4517-B9FD-EF56C22828C3}"/>
              </a:ext>
            </a:extLst>
          </p:cNvPr>
          <p:cNvSpPr txBox="1"/>
          <p:nvPr/>
        </p:nvSpPr>
        <p:spPr>
          <a:xfrm>
            <a:off x="2340670" y="5384832"/>
            <a:ext cx="932578" cy="2844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1"/>
              </a:rPr>
              <a:t>ППРФ (обязательная маркировка)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99" name="TextBox 498">
            <a:extLst>
              <a:ext uri="{FF2B5EF4-FFF2-40B4-BE49-F238E27FC236}">
                <a16:creationId xmlns:a16="http://schemas.microsoft.com/office/drawing/2014/main" id="{4832DBE3-B3F2-4E16-A78B-AA93F4F928C0}"/>
              </a:ext>
            </a:extLst>
          </p:cNvPr>
          <p:cNvSpPr txBox="1"/>
          <p:nvPr/>
        </p:nvSpPr>
        <p:spPr>
          <a:xfrm>
            <a:off x="12397683" y="8051590"/>
            <a:ext cx="2830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529" name="TextBox 528">
            <a:extLst>
              <a:ext uri="{FF2B5EF4-FFF2-40B4-BE49-F238E27FC236}">
                <a16:creationId xmlns:a16="http://schemas.microsoft.com/office/drawing/2014/main" id="{BBFAB522-A71D-49AB-95A8-3A9EA543B505}"/>
              </a:ext>
            </a:extLst>
          </p:cNvPr>
          <p:cNvSpPr txBox="1"/>
          <p:nvPr/>
        </p:nvSpPr>
        <p:spPr>
          <a:xfrm>
            <a:off x="11868143" y="8051160"/>
            <a:ext cx="63864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10.</a:t>
            </a:r>
            <a:r>
              <a:rPr lang="en-US" sz="700" dirty="0">
                <a:solidFill>
                  <a:srgbClr val="6D6E71"/>
                </a:solidFill>
              </a:rPr>
              <a:t>20</a:t>
            </a:r>
            <a:r>
              <a:rPr lang="ru-RU" sz="700" dirty="0">
                <a:solidFill>
                  <a:srgbClr val="6D6E71"/>
                </a:solidFill>
              </a:rPr>
              <a:t>27</a:t>
            </a:r>
          </a:p>
        </p:txBody>
      </p:sp>
      <p:sp>
        <p:nvSpPr>
          <p:cNvPr id="557" name="TextBox 556">
            <a:extLst>
              <a:ext uri="{FF2B5EF4-FFF2-40B4-BE49-F238E27FC236}">
                <a16:creationId xmlns:a16="http://schemas.microsoft.com/office/drawing/2014/main" id="{155508F3-5EAD-4D2A-AA01-656FABB9A6C3}"/>
              </a:ext>
            </a:extLst>
          </p:cNvPr>
          <p:cNvSpPr txBox="1"/>
          <p:nvPr/>
        </p:nvSpPr>
        <p:spPr>
          <a:xfrm>
            <a:off x="2346443" y="4767734"/>
            <a:ext cx="932578" cy="2844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2"/>
              </a:rPr>
              <a:t>ППРФ (обязательная маркировка)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59" name="TextBox 558">
            <a:extLst>
              <a:ext uri="{FF2B5EF4-FFF2-40B4-BE49-F238E27FC236}">
                <a16:creationId xmlns:a16="http://schemas.microsoft.com/office/drawing/2014/main" id="{C5828415-26A3-4874-8527-B013376EAC87}"/>
              </a:ext>
            </a:extLst>
          </p:cNvPr>
          <p:cNvSpPr txBox="1"/>
          <p:nvPr/>
        </p:nvSpPr>
        <p:spPr>
          <a:xfrm>
            <a:off x="2347907" y="8119039"/>
            <a:ext cx="918157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3"/>
              </a:rPr>
              <a:t>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3"/>
              </a:rPr>
              <a:t>о.м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3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03" name="Блок-схема: решение 502">
            <a:extLst>
              <a:ext uri="{FF2B5EF4-FFF2-40B4-BE49-F238E27FC236}">
                <a16:creationId xmlns:a16="http://schemas.microsoft.com/office/drawing/2014/main" id="{091C274C-C805-48AF-A427-8610D3DD3F1C}"/>
              </a:ext>
            </a:extLst>
          </p:cNvPr>
          <p:cNvSpPr/>
          <p:nvPr/>
        </p:nvSpPr>
        <p:spPr>
          <a:xfrm>
            <a:off x="7136254" y="3250334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97" name="TextBox 596">
            <a:extLst>
              <a:ext uri="{FF2B5EF4-FFF2-40B4-BE49-F238E27FC236}">
                <a16:creationId xmlns:a16="http://schemas.microsoft.com/office/drawing/2014/main" id="{3F444F92-BF8E-482A-8864-2B3820217254}"/>
              </a:ext>
            </a:extLst>
          </p:cNvPr>
          <p:cNvSpPr txBox="1"/>
          <p:nvPr/>
        </p:nvSpPr>
        <p:spPr>
          <a:xfrm>
            <a:off x="7208409" y="3119455"/>
            <a:ext cx="1247159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06.2025 Завершение эксперимента по </a:t>
            </a:r>
            <a:r>
              <a:rPr lang="ru-RU" sz="700" dirty="0" err="1">
                <a:solidFill>
                  <a:srgbClr val="6D6E71"/>
                </a:solidFill>
              </a:rPr>
              <a:t>партионному</a:t>
            </a:r>
            <a:r>
              <a:rPr lang="ru-RU" sz="700" dirty="0">
                <a:solidFill>
                  <a:srgbClr val="6D6E71"/>
                </a:solidFill>
              </a:rPr>
              <a:t> учету</a:t>
            </a:r>
          </a:p>
        </p:txBody>
      </p:sp>
      <p:sp>
        <p:nvSpPr>
          <p:cNvPr id="598" name="TextBox 597">
            <a:extLst>
              <a:ext uri="{FF2B5EF4-FFF2-40B4-BE49-F238E27FC236}">
                <a16:creationId xmlns:a16="http://schemas.microsoft.com/office/drawing/2014/main" id="{7FD62A60-DB9C-48D2-A1A3-706C1F399EF4}"/>
              </a:ext>
            </a:extLst>
          </p:cNvPr>
          <p:cNvSpPr txBox="1"/>
          <p:nvPr/>
        </p:nvSpPr>
        <p:spPr>
          <a:xfrm>
            <a:off x="11178684" y="3190822"/>
            <a:ext cx="152485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1️⃣  11.2026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Поэкземплярный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учет</a:t>
            </a:r>
          </a:p>
        </p:txBody>
      </p:sp>
      <p:sp>
        <p:nvSpPr>
          <p:cNvPr id="601" name="TextBox 600">
            <a:extLst>
              <a:ext uri="{FF2B5EF4-FFF2-40B4-BE49-F238E27FC236}">
                <a16:creationId xmlns:a16="http://schemas.microsoft.com/office/drawing/2014/main" id="{B9BE0A5E-6F42-4FCC-8A24-3AB9E3884EFD}"/>
              </a:ext>
            </a:extLst>
          </p:cNvPr>
          <p:cNvSpPr txBox="1"/>
          <p:nvPr/>
        </p:nvSpPr>
        <p:spPr>
          <a:xfrm>
            <a:off x="11182976" y="6088761"/>
            <a:ext cx="152485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11.2026 </a:t>
            </a:r>
            <a:r>
              <a:rPr lang="ru-RU" sz="700" dirty="0" err="1">
                <a:solidFill>
                  <a:srgbClr val="6D6E71"/>
                </a:solidFill>
              </a:rPr>
              <a:t>Поэкземплярный</a:t>
            </a:r>
            <a:r>
              <a:rPr lang="ru-RU" sz="700" dirty="0">
                <a:solidFill>
                  <a:srgbClr val="6D6E71"/>
                </a:solidFill>
              </a:rPr>
              <a:t> учет</a:t>
            </a:r>
          </a:p>
        </p:txBody>
      </p:sp>
      <p:sp>
        <p:nvSpPr>
          <p:cNvPr id="604" name="TextBox 603">
            <a:extLst>
              <a:ext uri="{FF2B5EF4-FFF2-40B4-BE49-F238E27FC236}">
                <a16:creationId xmlns:a16="http://schemas.microsoft.com/office/drawing/2014/main" id="{CA3A9471-8F6D-468E-BE37-0660E23752B1}"/>
              </a:ext>
            </a:extLst>
          </p:cNvPr>
          <p:cNvSpPr txBox="1"/>
          <p:nvPr/>
        </p:nvSpPr>
        <p:spPr>
          <a:xfrm>
            <a:off x="11375182" y="7711868"/>
            <a:ext cx="1285014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12.2026 </a:t>
            </a:r>
            <a:r>
              <a:rPr lang="ru-RU" sz="700" dirty="0" err="1">
                <a:solidFill>
                  <a:srgbClr val="6D6E71"/>
                </a:solidFill>
              </a:rPr>
              <a:t>Поэкземплярный</a:t>
            </a:r>
            <a:r>
              <a:rPr lang="ru-RU" sz="700" dirty="0">
                <a:solidFill>
                  <a:srgbClr val="6D6E71"/>
                </a:solidFill>
              </a:rPr>
              <a:t> учет</a:t>
            </a:r>
          </a:p>
        </p:txBody>
      </p:sp>
      <p:sp>
        <p:nvSpPr>
          <p:cNvPr id="719" name="Rectangle 28">
            <a:extLst>
              <a:ext uri="{FF2B5EF4-FFF2-40B4-BE49-F238E27FC236}">
                <a16:creationId xmlns:a16="http://schemas.microsoft.com/office/drawing/2014/main" id="{2C49C86E-84FD-4812-B07B-4B5946190652}"/>
              </a:ext>
            </a:extLst>
          </p:cNvPr>
          <p:cNvSpPr/>
          <p:nvPr/>
        </p:nvSpPr>
        <p:spPr>
          <a:xfrm>
            <a:off x="681915" y="6330167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АЛКОГОЛЬ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Чиненова Татьяна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22" name="Rectangle 42">
            <a:extLst>
              <a:ext uri="{FF2B5EF4-FFF2-40B4-BE49-F238E27FC236}">
                <a16:creationId xmlns:a16="http://schemas.microsoft.com/office/drawing/2014/main" id="{3125D382-C9C1-4075-B8F0-ACCDFD157811}"/>
              </a:ext>
            </a:extLst>
          </p:cNvPr>
          <p:cNvSpPr/>
          <p:nvPr/>
        </p:nvSpPr>
        <p:spPr>
          <a:xfrm>
            <a:off x="3418939" y="6422357"/>
            <a:ext cx="7563525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723" name="Rectangle 42">
            <a:extLst>
              <a:ext uri="{FF2B5EF4-FFF2-40B4-BE49-F238E27FC236}">
                <a16:creationId xmlns:a16="http://schemas.microsoft.com/office/drawing/2014/main" id="{D96C8791-F914-4783-9326-395837A6BC3E}"/>
              </a:ext>
            </a:extLst>
          </p:cNvPr>
          <p:cNvSpPr/>
          <p:nvPr/>
        </p:nvSpPr>
        <p:spPr>
          <a:xfrm>
            <a:off x="10984729" y="6424207"/>
            <a:ext cx="169015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724" name="TextBox 723">
            <a:extLst>
              <a:ext uri="{FF2B5EF4-FFF2-40B4-BE49-F238E27FC236}">
                <a16:creationId xmlns:a16="http://schemas.microsoft.com/office/drawing/2014/main" id="{66484AF7-3DA8-4F42-AD2C-5A2630786CF0}"/>
              </a:ext>
            </a:extLst>
          </p:cNvPr>
          <p:cNvSpPr txBox="1"/>
          <p:nvPr/>
        </p:nvSpPr>
        <p:spPr>
          <a:xfrm>
            <a:off x="3418354" y="6423532"/>
            <a:ext cx="9685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07.2024</a:t>
            </a:r>
            <a:r>
              <a:rPr lang="en-US" sz="700" dirty="0">
                <a:solidFill>
                  <a:srgbClr val="6D6E71"/>
                </a:solidFill>
              </a:rPr>
              <a:t> </a:t>
            </a:r>
            <a:r>
              <a:rPr lang="ru-RU" sz="700" dirty="0">
                <a:solidFill>
                  <a:srgbClr val="6D6E71"/>
                </a:solidFill>
              </a:rPr>
              <a:t>Старт</a:t>
            </a:r>
          </a:p>
        </p:txBody>
      </p:sp>
      <p:sp>
        <p:nvSpPr>
          <p:cNvPr id="725" name="Блок-схема: решение 724">
            <a:extLst>
              <a:ext uri="{FF2B5EF4-FFF2-40B4-BE49-F238E27FC236}">
                <a16:creationId xmlns:a16="http://schemas.microsoft.com/office/drawing/2014/main" id="{14D9B29F-168C-4EA9-9DAB-C445088094F4}"/>
              </a:ext>
            </a:extLst>
          </p:cNvPr>
          <p:cNvSpPr/>
          <p:nvPr/>
        </p:nvSpPr>
        <p:spPr>
          <a:xfrm>
            <a:off x="3363477" y="6474542"/>
            <a:ext cx="98143" cy="98143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26" name="TextBox 725">
            <a:extLst>
              <a:ext uri="{FF2B5EF4-FFF2-40B4-BE49-F238E27FC236}">
                <a16:creationId xmlns:a16="http://schemas.microsoft.com/office/drawing/2014/main" id="{8B5237C0-78F5-42BF-BE48-240368C01FA5}"/>
              </a:ext>
            </a:extLst>
          </p:cNvPr>
          <p:cNvSpPr txBox="1"/>
          <p:nvPr/>
        </p:nvSpPr>
        <p:spPr>
          <a:xfrm>
            <a:off x="10980842" y="6407306"/>
            <a:ext cx="64133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09.2026</a:t>
            </a:r>
          </a:p>
        </p:txBody>
      </p:sp>
      <p:sp>
        <p:nvSpPr>
          <p:cNvPr id="727" name="Блок-схема: решение 726">
            <a:extLst>
              <a:ext uri="{FF2B5EF4-FFF2-40B4-BE49-F238E27FC236}">
                <a16:creationId xmlns:a16="http://schemas.microsoft.com/office/drawing/2014/main" id="{9340EC54-63CA-4641-AEB0-297562273B44}"/>
              </a:ext>
            </a:extLst>
          </p:cNvPr>
          <p:cNvSpPr/>
          <p:nvPr/>
        </p:nvSpPr>
        <p:spPr>
          <a:xfrm>
            <a:off x="10932787" y="6460971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29" name="TextBox 728">
            <a:extLst>
              <a:ext uri="{FF2B5EF4-FFF2-40B4-BE49-F238E27FC236}">
                <a16:creationId xmlns:a16="http://schemas.microsoft.com/office/drawing/2014/main" id="{560CB29F-AA4C-474E-A7B7-5AD34E40656D}"/>
              </a:ext>
            </a:extLst>
          </p:cNvPr>
          <p:cNvSpPr txBox="1"/>
          <p:nvPr/>
        </p:nvSpPr>
        <p:spPr>
          <a:xfrm>
            <a:off x="2343118" y="6377097"/>
            <a:ext cx="860133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4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730" name="Rectangle 28">
            <a:extLst>
              <a:ext uri="{FF2B5EF4-FFF2-40B4-BE49-F238E27FC236}">
                <a16:creationId xmlns:a16="http://schemas.microsoft.com/office/drawing/2014/main" id="{20705EE1-7A88-4DB9-AE72-7DE73BE7BF42}"/>
              </a:ext>
            </a:extLst>
          </p:cNvPr>
          <p:cNvSpPr/>
          <p:nvPr/>
        </p:nvSpPr>
        <p:spPr>
          <a:xfrm>
            <a:off x="696288" y="6632993"/>
            <a:ext cx="2030695" cy="3351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БАКАЛЕЯ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Юлия/Субботин Дмитрий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31" name="Rectangle 42">
            <a:extLst>
              <a:ext uri="{FF2B5EF4-FFF2-40B4-BE49-F238E27FC236}">
                <a16:creationId xmlns:a16="http://schemas.microsoft.com/office/drawing/2014/main" id="{2614376D-EDA9-4097-AC67-3E02158CE08D}"/>
              </a:ext>
            </a:extLst>
          </p:cNvPr>
          <p:cNvSpPr/>
          <p:nvPr/>
        </p:nvSpPr>
        <p:spPr>
          <a:xfrm>
            <a:off x="3421654" y="6759123"/>
            <a:ext cx="2726799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733" name="Rectangle 42">
            <a:extLst>
              <a:ext uri="{FF2B5EF4-FFF2-40B4-BE49-F238E27FC236}">
                <a16:creationId xmlns:a16="http://schemas.microsoft.com/office/drawing/2014/main" id="{068D58F5-8EF0-4A7B-9EE7-B63BDE4AAF81}"/>
              </a:ext>
            </a:extLst>
          </p:cNvPr>
          <p:cNvSpPr/>
          <p:nvPr/>
        </p:nvSpPr>
        <p:spPr>
          <a:xfrm>
            <a:off x="6148453" y="6755506"/>
            <a:ext cx="6526783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734" name="TextBox 733">
            <a:extLst>
              <a:ext uri="{FF2B5EF4-FFF2-40B4-BE49-F238E27FC236}">
                <a16:creationId xmlns:a16="http://schemas.microsoft.com/office/drawing/2014/main" id="{E9CD7F0E-7873-4235-A076-01F76BCA1B7A}"/>
              </a:ext>
            </a:extLst>
          </p:cNvPr>
          <p:cNvSpPr txBox="1"/>
          <p:nvPr/>
        </p:nvSpPr>
        <p:spPr>
          <a:xfrm>
            <a:off x="3422349" y="6765738"/>
            <a:ext cx="9685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07.2024</a:t>
            </a:r>
            <a:r>
              <a:rPr lang="en-US" sz="700" dirty="0">
                <a:solidFill>
                  <a:srgbClr val="6D6E71"/>
                </a:solidFill>
              </a:rPr>
              <a:t> </a:t>
            </a:r>
            <a:r>
              <a:rPr lang="ru-RU" sz="700" dirty="0">
                <a:solidFill>
                  <a:srgbClr val="6D6E71"/>
                </a:solidFill>
              </a:rPr>
              <a:t>Старт</a:t>
            </a:r>
          </a:p>
        </p:txBody>
      </p:sp>
      <p:sp>
        <p:nvSpPr>
          <p:cNvPr id="735" name="Блок-схема: решение 734">
            <a:extLst>
              <a:ext uri="{FF2B5EF4-FFF2-40B4-BE49-F238E27FC236}">
                <a16:creationId xmlns:a16="http://schemas.microsoft.com/office/drawing/2014/main" id="{5C40AA67-C0D3-40D7-9A26-450B2C7CA2A6}"/>
              </a:ext>
            </a:extLst>
          </p:cNvPr>
          <p:cNvSpPr/>
          <p:nvPr/>
        </p:nvSpPr>
        <p:spPr>
          <a:xfrm>
            <a:off x="3367594" y="6807549"/>
            <a:ext cx="98143" cy="98143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37" name="Блок-схема: решение 736">
            <a:extLst>
              <a:ext uri="{FF2B5EF4-FFF2-40B4-BE49-F238E27FC236}">
                <a16:creationId xmlns:a16="http://schemas.microsoft.com/office/drawing/2014/main" id="{5207DD6E-2DB5-4494-A845-54D6741BA8D3}"/>
              </a:ext>
            </a:extLst>
          </p:cNvPr>
          <p:cNvSpPr/>
          <p:nvPr/>
        </p:nvSpPr>
        <p:spPr>
          <a:xfrm>
            <a:off x="6110802" y="680624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38" name="TextBox 737">
            <a:extLst>
              <a:ext uri="{FF2B5EF4-FFF2-40B4-BE49-F238E27FC236}">
                <a16:creationId xmlns:a16="http://schemas.microsoft.com/office/drawing/2014/main" id="{6D947B6C-C1AA-4B1A-BC85-0F3B130B6718}"/>
              </a:ext>
            </a:extLst>
          </p:cNvPr>
          <p:cNvSpPr txBox="1"/>
          <p:nvPr/>
        </p:nvSpPr>
        <p:spPr>
          <a:xfrm>
            <a:off x="6206819" y="6751756"/>
            <a:ext cx="64133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03.2025</a:t>
            </a:r>
          </a:p>
        </p:txBody>
      </p:sp>
      <p:sp>
        <p:nvSpPr>
          <p:cNvPr id="739" name="Блок-схема: решение 738">
            <a:extLst>
              <a:ext uri="{FF2B5EF4-FFF2-40B4-BE49-F238E27FC236}">
                <a16:creationId xmlns:a16="http://schemas.microsoft.com/office/drawing/2014/main" id="{69B74CE7-A920-4768-A18C-DD23F3207E07}"/>
              </a:ext>
            </a:extLst>
          </p:cNvPr>
          <p:cNvSpPr/>
          <p:nvPr/>
        </p:nvSpPr>
        <p:spPr>
          <a:xfrm>
            <a:off x="6823144" y="6813343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40" name="TextBox 739">
            <a:extLst>
              <a:ext uri="{FF2B5EF4-FFF2-40B4-BE49-F238E27FC236}">
                <a16:creationId xmlns:a16="http://schemas.microsoft.com/office/drawing/2014/main" id="{F26A5F76-D40F-4745-BAF5-4F87E980895B}"/>
              </a:ext>
            </a:extLst>
          </p:cNvPr>
          <p:cNvSpPr txBox="1"/>
          <p:nvPr/>
        </p:nvSpPr>
        <p:spPr>
          <a:xfrm>
            <a:off x="6958005" y="6712281"/>
            <a:ext cx="68163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05.2025 Снеки </a:t>
            </a:r>
          </a:p>
        </p:txBody>
      </p:sp>
      <p:sp>
        <p:nvSpPr>
          <p:cNvPr id="741" name="Блок-схема: решение 740">
            <a:extLst>
              <a:ext uri="{FF2B5EF4-FFF2-40B4-BE49-F238E27FC236}">
                <a16:creationId xmlns:a16="http://schemas.microsoft.com/office/drawing/2014/main" id="{16FA8D10-42D3-487C-9BBC-E7BFD9DE8DD9}"/>
              </a:ext>
            </a:extLst>
          </p:cNvPr>
          <p:cNvSpPr/>
          <p:nvPr/>
        </p:nvSpPr>
        <p:spPr>
          <a:xfrm>
            <a:off x="10941786" y="6762282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42" name="Блок-схема: решение 741">
            <a:extLst>
              <a:ext uri="{FF2B5EF4-FFF2-40B4-BE49-F238E27FC236}">
                <a16:creationId xmlns:a16="http://schemas.microsoft.com/office/drawing/2014/main" id="{6CCC6F80-1A84-40D6-A9EF-8708F2D41A31}"/>
              </a:ext>
            </a:extLst>
          </p:cNvPr>
          <p:cNvSpPr/>
          <p:nvPr/>
        </p:nvSpPr>
        <p:spPr>
          <a:xfrm>
            <a:off x="10944117" y="6875116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43" name="TextBox 742">
            <a:extLst>
              <a:ext uri="{FF2B5EF4-FFF2-40B4-BE49-F238E27FC236}">
                <a16:creationId xmlns:a16="http://schemas.microsoft.com/office/drawing/2014/main" id="{B3B5AA75-E4D6-45F1-AD29-5F630F1B11A1}"/>
              </a:ext>
            </a:extLst>
          </p:cNvPr>
          <p:cNvSpPr txBox="1"/>
          <p:nvPr/>
        </p:nvSpPr>
        <p:spPr>
          <a:xfrm>
            <a:off x="10920799" y="6774511"/>
            <a:ext cx="56883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09.2026  </a:t>
            </a:r>
          </a:p>
        </p:txBody>
      </p:sp>
      <p:sp>
        <p:nvSpPr>
          <p:cNvPr id="744" name="TextBox 743">
            <a:extLst>
              <a:ext uri="{FF2B5EF4-FFF2-40B4-BE49-F238E27FC236}">
                <a16:creationId xmlns:a16="http://schemas.microsoft.com/office/drawing/2014/main" id="{BFF1C74E-9C5F-4C22-A29C-570FA43AF69D}"/>
              </a:ext>
            </a:extLst>
          </p:cNvPr>
          <p:cNvSpPr txBox="1"/>
          <p:nvPr/>
        </p:nvSpPr>
        <p:spPr>
          <a:xfrm>
            <a:off x="2352072" y="6671900"/>
            <a:ext cx="954631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5"/>
              </a:rPr>
              <a:t>ППРФ (чай, кофе)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745" name="Rectangle 28">
            <a:extLst>
              <a:ext uri="{FF2B5EF4-FFF2-40B4-BE49-F238E27FC236}">
                <a16:creationId xmlns:a16="http://schemas.microsoft.com/office/drawing/2014/main" id="{60753B43-04B4-45EA-BA78-7637E1A274A3}"/>
              </a:ext>
            </a:extLst>
          </p:cNvPr>
          <p:cNvSpPr/>
          <p:nvPr/>
        </p:nvSpPr>
        <p:spPr>
          <a:xfrm>
            <a:off x="690343" y="6948792"/>
            <a:ext cx="2030695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СЛАДОСТИ И КОНДИТЕРСКИЕ ИЗДЕЛИЯ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Юлия/Ларина Ирина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52" name="Блок-схема: решение 751">
            <a:extLst>
              <a:ext uri="{FF2B5EF4-FFF2-40B4-BE49-F238E27FC236}">
                <a16:creationId xmlns:a16="http://schemas.microsoft.com/office/drawing/2014/main" id="{FC591B19-5811-434D-A3A9-3F9D15A90991}"/>
              </a:ext>
            </a:extLst>
          </p:cNvPr>
          <p:cNvSpPr/>
          <p:nvPr/>
        </p:nvSpPr>
        <p:spPr>
          <a:xfrm>
            <a:off x="8518249" y="5089586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53" name="TextBox 752">
            <a:extLst>
              <a:ext uri="{FF2B5EF4-FFF2-40B4-BE49-F238E27FC236}">
                <a16:creationId xmlns:a16="http://schemas.microsoft.com/office/drawing/2014/main" id="{4AAE0CB7-EAC4-482D-BB24-718BFEAA74D4}"/>
              </a:ext>
            </a:extLst>
          </p:cNvPr>
          <p:cNvSpPr txBox="1"/>
          <p:nvPr/>
        </p:nvSpPr>
        <p:spPr>
          <a:xfrm>
            <a:off x="8565048" y="5044610"/>
            <a:ext cx="882341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10.2025 </a:t>
            </a:r>
            <a:r>
              <a:rPr lang="ru-RU" sz="700" dirty="0" err="1">
                <a:solidFill>
                  <a:srgbClr val="6D6E71"/>
                </a:solidFill>
              </a:rPr>
              <a:t>Ветис</a:t>
            </a:r>
            <a:r>
              <a:rPr lang="ru-RU" sz="700" dirty="0">
                <a:solidFill>
                  <a:srgbClr val="6D6E71"/>
                </a:solidFill>
              </a:rPr>
              <a:t> 5%</a:t>
            </a:r>
          </a:p>
        </p:txBody>
      </p:sp>
      <p:sp>
        <p:nvSpPr>
          <p:cNvPr id="754" name="Блок-схема: решение 753">
            <a:extLst>
              <a:ext uri="{FF2B5EF4-FFF2-40B4-BE49-F238E27FC236}">
                <a16:creationId xmlns:a16="http://schemas.microsoft.com/office/drawing/2014/main" id="{E5C06017-836A-4B25-B6A1-B81C5414531C}"/>
              </a:ext>
            </a:extLst>
          </p:cNvPr>
          <p:cNvSpPr/>
          <p:nvPr/>
        </p:nvSpPr>
        <p:spPr>
          <a:xfrm>
            <a:off x="8870432" y="7770204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55" name="TextBox 754">
            <a:extLst>
              <a:ext uri="{FF2B5EF4-FFF2-40B4-BE49-F238E27FC236}">
                <a16:creationId xmlns:a16="http://schemas.microsoft.com/office/drawing/2014/main" id="{6725B375-F29F-4773-B4D5-C1CFE4E1A3C4}"/>
              </a:ext>
            </a:extLst>
          </p:cNvPr>
          <p:cNvSpPr txBox="1"/>
          <p:nvPr/>
        </p:nvSpPr>
        <p:spPr>
          <a:xfrm>
            <a:off x="8917231" y="7725228"/>
            <a:ext cx="882341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11.2025 </a:t>
            </a:r>
            <a:r>
              <a:rPr lang="ru-RU" sz="700" dirty="0" err="1">
                <a:solidFill>
                  <a:srgbClr val="6D6E71"/>
                </a:solidFill>
              </a:rPr>
              <a:t>Ветис</a:t>
            </a:r>
            <a:r>
              <a:rPr lang="ru-RU" sz="700" dirty="0">
                <a:solidFill>
                  <a:srgbClr val="6D6E71"/>
                </a:solidFill>
              </a:rPr>
              <a:t> 5%</a:t>
            </a:r>
          </a:p>
        </p:txBody>
      </p:sp>
      <p:sp>
        <p:nvSpPr>
          <p:cNvPr id="756" name="Блок-схема: решение 755">
            <a:extLst>
              <a:ext uri="{FF2B5EF4-FFF2-40B4-BE49-F238E27FC236}">
                <a16:creationId xmlns:a16="http://schemas.microsoft.com/office/drawing/2014/main" id="{51AA5308-9C15-4116-AD0C-826628359CB3}"/>
              </a:ext>
            </a:extLst>
          </p:cNvPr>
          <p:cNvSpPr/>
          <p:nvPr/>
        </p:nvSpPr>
        <p:spPr>
          <a:xfrm>
            <a:off x="9213466" y="808964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57" name="TextBox 756">
            <a:extLst>
              <a:ext uri="{FF2B5EF4-FFF2-40B4-BE49-F238E27FC236}">
                <a16:creationId xmlns:a16="http://schemas.microsoft.com/office/drawing/2014/main" id="{9AF51E78-4147-4D2E-90B3-4EF2E0D3C4AC}"/>
              </a:ext>
            </a:extLst>
          </p:cNvPr>
          <p:cNvSpPr txBox="1"/>
          <p:nvPr/>
        </p:nvSpPr>
        <p:spPr>
          <a:xfrm>
            <a:off x="9260265" y="8044671"/>
            <a:ext cx="882341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12.2025 </a:t>
            </a:r>
            <a:r>
              <a:rPr lang="ru-RU" sz="700" dirty="0" err="1">
                <a:solidFill>
                  <a:srgbClr val="6D6E71"/>
                </a:solidFill>
              </a:rPr>
              <a:t>Ветис</a:t>
            </a:r>
            <a:r>
              <a:rPr lang="ru-RU" sz="700" dirty="0">
                <a:solidFill>
                  <a:srgbClr val="6D6E71"/>
                </a:solidFill>
              </a:rPr>
              <a:t> 5%</a:t>
            </a:r>
          </a:p>
        </p:txBody>
      </p:sp>
      <p:sp>
        <p:nvSpPr>
          <p:cNvPr id="758" name="Блок-схема: решение 757">
            <a:extLst>
              <a:ext uri="{FF2B5EF4-FFF2-40B4-BE49-F238E27FC236}">
                <a16:creationId xmlns:a16="http://schemas.microsoft.com/office/drawing/2014/main" id="{DE64AA97-0091-4A2A-A742-E6BE392879D7}"/>
              </a:ext>
            </a:extLst>
          </p:cNvPr>
          <p:cNvSpPr/>
          <p:nvPr/>
        </p:nvSpPr>
        <p:spPr>
          <a:xfrm>
            <a:off x="7483448" y="6814759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59" name="TextBox 758">
            <a:extLst>
              <a:ext uri="{FF2B5EF4-FFF2-40B4-BE49-F238E27FC236}">
                <a16:creationId xmlns:a16="http://schemas.microsoft.com/office/drawing/2014/main" id="{5EA52BA7-F80B-46E1-9362-99A7A9DF60E6}"/>
              </a:ext>
            </a:extLst>
          </p:cNvPr>
          <p:cNvSpPr txBox="1"/>
          <p:nvPr/>
        </p:nvSpPr>
        <p:spPr>
          <a:xfrm>
            <a:off x="7618308" y="6713697"/>
            <a:ext cx="81515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07.2025 Специи и соусы</a:t>
            </a:r>
          </a:p>
        </p:txBody>
      </p:sp>
      <p:sp>
        <p:nvSpPr>
          <p:cNvPr id="760" name="TextBox 759">
            <a:extLst>
              <a:ext uri="{FF2B5EF4-FFF2-40B4-BE49-F238E27FC236}">
                <a16:creationId xmlns:a16="http://schemas.microsoft.com/office/drawing/2014/main" id="{B2C7E268-2A61-4CAC-8BAB-F2DBA74AF974}"/>
              </a:ext>
            </a:extLst>
          </p:cNvPr>
          <p:cNvSpPr txBox="1"/>
          <p:nvPr/>
        </p:nvSpPr>
        <p:spPr>
          <a:xfrm>
            <a:off x="12494563" y="6752765"/>
            <a:ext cx="2830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761" name="TextBox 760">
            <a:extLst>
              <a:ext uri="{FF2B5EF4-FFF2-40B4-BE49-F238E27FC236}">
                <a16:creationId xmlns:a16="http://schemas.microsoft.com/office/drawing/2014/main" id="{D4724861-6FCE-432B-A132-04B00D0144A0}"/>
              </a:ext>
            </a:extLst>
          </p:cNvPr>
          <p:cNvSpPr txBox="1"/>
          <p:nvPr/>
        </p:nvSpPr>
        <p:spPr>
          <a:xfrm>
            <a:off x="11993610" y="6748923"/>
            <a:ext cx="66394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12.</a:t>
            </a:r>
            <a:r>
              <a:rPr lang="en-US" sz="700" dirty="0">
                <a:solidFill>
                  <a:srgbClr val="6D6E71"/>
                </a:solidFill>
              </a:rPr>
              <a:t>20</a:t>
            </a:r>
            <a:r>
              <a:rPr lang="ru-RU" sz="700" dirty="0">
                <a:solidFill>
                  <a:srgbClr val="6D6E71"/>
                </a:solidFill>
              </a:rPr>
              <a:t>27</a:t>
            </a:r>
          </a:p>
        </p:txBody>
      </p:sp>
      <p:sp>
        <p:nvSpPr>
          <p:cNvPr id="763" name="TextBox 762">
            <a:extLst>
              <a:ext uri="{FF2B5EF4-FFF2-40B4-BE49-F238E27FC236}">
                <a16:creationId xmlns:a16="http://schemas.microsoft.com/office/drawing/2014/main" id="{CDF6A937-618B-4D27-8368-D1A28CCDCA84}"/>
              </a:ext>
            </a:extLst>
          </p:cNvPr>
          <p:cNvSpPr txBox="1"/>
          <p:nvPr/>
        </p:nvSpPr>
        <p:spPr>
          <a:xfrm>
            <a:off x="4080337" y="3340661"/>
            <a:ext cx="125728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09.2024 Эксперимент П/У</a:t>
            </a:r>
          </a:p>
        </p:txBody>
      </p:sp>
      <p:sp>
        <p:nvSpPr>
          <p:cNvPr id="776" name="Rectangle 42">
            <a:extLst>
              <a:ext uri="{FF2B5EF4-FFF2-40B4-BE49-F238E27FC236}">
                <a16:creationId xmlns:a16="http://schemas.microsoft.com/office/drawing/2014/main" id="{70F22615-C385-4091-8754-5871C2376544}"/>
              </a:ext>
            </a:extLst>
          </p:cNvPr>
          <p:cNvSpPr/>
          <p:nvPr/>
        </p:nvSpPr>
        <p:spPr>
          <a:xfrm>
            <a:off x="4067407" y="5469246"/>
            <a:ext cx="2103476" cy="198000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319" name="Блок-схема: решение 318">
            <a:extLst>
              <a:ext uri="{FF2B5EF4-FFF2-40B4-BE49-F238E27FC236}">
                <a16:creationId xmlns:a16="http://schemas.microsoft.com/office/drawing/2014/main" id="{3A5B46B1-9356-4662-A4DF-B90B1556D053}"/>
              </a:ext>
            </a:extLst>
          </p:cNvPr>
          <p:cNvSpPr/>
          <p:nvPr/>
        </p:nvSpPr>
        <p:spPr>
          <a:xfrm>
            <a:off x="4024426" y="5516573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28E20D1F-312C-4BC6-851F-84A81F001650}"/>
              </a:ext>
            </a:extLst>
          </p:cNvPr>
          <p:cNvSpPr txBox="1"/>
          <p:nvPr/>
        </p:nvSpPr>
        <p:spPr>
          <a:xfrm>
            <a:off x="4071226" y="5465212"/>
            <a:ext cx="59786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09.2024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E624BDC6-BCCE-4442-907F-6587C95DCE2E}"/>
              </a:ext>
            </a:extLst>
          </p:cNvPr>
          <p:cNvSpPr txBox="1"/>
          <p:nvPr/>
        </p:nvSpPr>
        <p:spPr>
          <a:xfrm>
            <a:off x="5998499" y="5390820"/>
            <a:ext cx="731072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 1️⃣</a:t>
            </a:r>
            <a:r>
              <a:rPr lang="en-US" sz="700" dirty="0">
                <a:solidFill>
                  <a:srgbClr val="6D6E71"/>
                </a:solidFill>
              </a:rPr>
              <a:t>  03.2025</a:t>
            </a:r>
          </a:p>
          <a:p>
            <a:r>
              <a:rPr lang="en-US" sz="700" dirty="0">
                <a:solidFill>
                  <a:srgbClr val="6D6E71"/>
                </a:solidFill>
              </a:rPr>
              <a:t>         </a:t>
            </a:r>
            <a:r>
              <a:rPr lang="ru-RU" sz="700" dirty="0">
                <a:solidFill>
                  <a:srgbClr val="6D6E71"/>
                </a:solidFill>
              </a:rPr>
              <a:t>03.2025</a:t>
            </a:r>
          </a:p>
        </p:txBody>
      </p:sp>
      <p:sp>
        <p:nvSpPr>
          <p:cNvPr id="399" name="Блок-схема: решение 398">
            <a:extLst>
              <a:ext uri="{FF2B5EF4-FFF2-40B4-BE49-F238E27FC236}">
                <a16:creationId xmlns:a16="http://schemas.microsoft.com/office/drawing/2014/main" id="{43D07B8D-9FC0-4A08-BE1B-4B423E517C81}"/>
              </a:ext>
            </a:extLst>
          </p:cNvPr>
          <p:cNvSpPr/>
          <p:nvPr/>
        </p:nvSpPr>
        <p:spPr>
          <a:xfrm>
            <a:off x="6117560" y="5575714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77" name="TextBox 776">
            <a:extLst>
              <a:ext uri="{FF2B5EF4-FFF2-40B4-BE49-F238E27FC236}">
                <a16:creationId xmlns:a16="http://schemas.microsoft.com/office/drawing/2014/main" id="{F2436DCB-478C-4580-ABF1-54E37307F7AD}"/>
              </a:ext>
            </a:extLst>
          </p:cNvPr>
          <p:cNvSpPr txBox="1"/>
          <p:nvPr/>
        </p:nvSpPr>
        <p:spPr>
          <a:xfrm>
            <a:off x="7485343" y="7346954"/>
            <a:ext cx="71297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09.2025</a:t>
            </a:r>
          </a:p>
          <a:p>
            <a:pPr algn="r"/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Регистрация</a:t>
            </a:r>
          </a:p>
        </p:txBody>
      </p:sp>
      <p:sp>
        <p:nvSpPr>
          <p:cNvPr id="783" name="Rectangle 42">
            <a:extLst>
              <a:ext uri="{FF2B5EF4-FFF2-40B4-BE49-F238E27FC236}">
                <a16:creationId xmlns:a16="http://schemas.microsoft.com/office/drawing/2014/main" id="{F29B5ECB-F9DE-44BF-9EB9-CD3E21663A1B}"/>
              </a:ext>
            </a:extLst>
          </p:cNvPr>
          <p:cNvSpPr/>
          <p:nvPr/>
        </p:nvSpPr>
        <p:spPr>
          <a:xfrm>
            <a:off x="9266222" y="7412770"/>
            <a:ext cx="1727806" cy="175322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778" name="Блок-схема: решение 777">
            <a:extLst>
              <a:ext uri="{FF2B5EF4-FFF2-40B4-BE49-F238E27FC236}">
                <a16:creationId xmlns:a16="http://schemas.microsoft.com/office/drawing/2014/main" id="{340EC676-B9E8-436A-BF32-B9630B025AD2}"/>
              </a:ext>
            </a:extLst>
          </p:cNvPr>
          <p:cNvSpPr/>
          <p:nvPr/>
        </p:nvSpPr>
        <p:spPr>
          <a:xfrm>
            <a:off x="9209522" y="745102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79" name="TextBox 778">
            <a:extLst>
              <a:ext uri="{FF2B5EF4-FFF2-40B4-BE49-F238E27FC236}">
                <a16:creationId xmlns:a16="http://schemas.microsoft.com/office/drawing/2014/main" id="{85BFE164-93C9-4E9A-8081-425C5B4BA391}"/>
              </a:ext>
            </a:extLst>
          </p:cNvPr>
          <p:cNvSpPr txBox="1"/>
          <p:nvPr/>
        </p:nvSpPr>
        <p:spPr>
          <a:xfrm>
            <a:off x="9266233" y="7396182"/>
            <a:ext cx="668491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12.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25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О.м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780" name="Блок-схема: решение 779">
            <a:extLst>
              <a:ext uri="{FF2B5EF4-FFF2-40B4-BE49-F238E27FC236}">
                <a16:creationId xmlns:a16="http://schemas.microsoft.com/office/drawing/2014/main" id="{BF09327D-313C-4BD7-A4FB-6DF2CC2B3E11}"/>
              </a:ext>
            </a:extLst>
          </p:cNvPr>
          <p:cNvSpPr/>
          <p:nvPr/>
        </p:nvSpPr>
        <p:spPr>
          <a:xfrm>
            <a:off x="10931056" y="7385331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81" name="TextBox 780">
            <a:extLst>
              <a:ext uri="{FF2B5EF4-FFF2-40B4-BE49-F238E27FC236}">
                <a16:creationId xmlns:a16="http://schemas.microsoft.com/office/drawing/2014/main" id="{924A1873-C557-45C0-9F0D-631DBC6B0BEF}"/>
              </a:ext>
            </a:extLst>
          </p:cNvPr>
          <p:cNvSpPr txBox="1"/>
          <p:nvPr/>
        </p:nvSpPr>
        <p:spPr>
          <a:xfrm>
            <a:off x="11731928" y="7413870"/>
            <a:ext cx="2830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782" name="TextBox 781">
            <a:extLst>
              <a:ext uri="{FF2B5EF4-FFF2-40B4-BE49-F238E27FC236}">
                <a16:creationId xmlns:a16="http://schemas.microsoft.com/office/drawing/2014/main" id="{4DA53409-E351-4D5B-A880-513B26519C74}"/>
              </a:ext>
            </a:extLst>
          </p:cNvPr>
          <p:cNvSpPr txBox="1"/>
          <p:nvPr/>
        </p:nvSpPr>
        <p:spPr>
          <a:xfrm>
            <a:off x="11927666" y="7409848"/>
            <a:ext cx="64133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01.02.2027</a:t>
            </a:r>
          </a:p>
        </p:txBody>
      </p:sp>
      <p:sp>
        <p:nvSpPr>
          <p:cNvPr id="784" name="TextBox 783">
            <a:extLst>
              <a:ext uri="{FF2B5EF4-FFF2-40B4-BE49-F238E27FC236}">
                <a16:creationId xmlns:a16="http://schemas.microsoft.com/office/drawing/2014/main" id="{A0C98A72-0EB6-4030-9045-A18BF8C827F6}"/>
              </a:ext>
            </a:extLst>
          </p:cNvPr>
          <p:cNvSpPr txBox="1"/>
          <p:nvPr/>
        </p:nvSpPr>
        <p:spPr>
          <a:xfrm>
            <a:off x="5424879" y="5717705"/>
            <a:ext cx="71297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03.2025</a:t>
            </a:r>
          </a:p>
          <a:p>
            <a:pPr algn="r"/>
            <a:r>
              <a:rPr lang="ru-RU" sz="700" dirty="0">
                <a:solidFill>
                  <a:srgbClr val="6D6E71"/>
                </a:solidFill>
              </a:rPr>
              <a:t>Регистрация</a:t>
            </a:r>
          </a:p>
        </p:txBody>
      </p:sp>
      <p:sp>
        <p:nvSpPr>
          <p:cNvPr id="785" name="Блок-схема: решение 784">
            <a:extLst>
              <a:ext uri="{FF2B5EF4-FFF2-40B4-BE49-F238E27FC236}">
                <a16:creationId xmlns:a16="http://schemas.microsoft.com/office/drawing/2014/main" id="{E0247724-DD3B-49EA-A9EF-D1955C49EE65}"/>
              </a:ext>
            </a:extLst>
          </p:cNvPr>
          <p:cNvSpPr/>
          <p:nvPr/>
        </p:nvSpPr>
        <p:spPr>
          <a:xfrm>
            <a:off x="6810955" y="582152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86" name="TextBox 785">
            <a:extLst>
              <a:ext uri="{FF2B5EF4-FFF2-40B4-BE49-F238E27FC236}">
                <a16:creationId xmlns:a16="http://schemas.microsoft.com/office/drawing/2014/main" id="{B9B736E6-5BE5-4E65-BB45-4DB12C4BDB94}"/>
              </a:ext>
            </a:extLst>
          </p:cNvPr>
          <p:cNvSpPr txBox="1"/>
          <p:nvPr/>
        </p:nvSpPr>
        <p:spPr>
          <a:xfrm>
            <a:off x="6903692" y="5645774"/>
            <a:ext cx="6827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</a:t>
            </a:r>
            <a:r>
              <a:rPr lang="en-US" sz="700" dirty="0">
                <a:solidFill>
                  <a:srgbClr val="6D6E71"/>
                </a:solidFill>
              </a:rPr>
              <a:t>5</a:t>
            </a:r>
            <a:r>
              <a:rPr lang="ru-RU" sz="700" dirty="0">
                <a:solidFill>
                  <a:srgbClr val="6D6E71"/>
                </a:solidFill>
              </a:rPr>
              <a:t>.2025 Мыло и моющие средства</a:t>
            </a:r>
          </a:p>
        </p:txBody>
      </p:sp>
      <p:sp>
        <p:nvSpPr>
          <p:cNvPr id="787" name="Блок-схема: решение 786">
            <a:extLst>
              <a:ext uri="{FF2B5EF4-FFF2-40B4-BE49-F238E27FC236}">
                <a16:creationId xmlns:a16="http://schemas.microsoft.com/office/drawing/2014/main" id="{8B4568F0-4B85-4630-A857-84FFC66FF0DC}"/>
              </a:ext>
            </a:extLst>
          </p:cNvPr>
          <p:cNvSpPr/>
          <p:nvPr/>
        </p:nvSpPr>
        <p:spPr>
          <a:xfrm>
            <a:off x="7485716" y="5822452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88" name="TextBox 787">
            <a:extLst>
              <a:ext uri="{FF2B5EF4-FFF2-40B4-BE49-F238E27FC236}">
                <a16:creationId xmlns:a16="http://schemas.microsoft.com/office/drawing/2014/main" id="{EE97D361-F227-4E61-BC47-649752CFAAB7}"/>
              </a:ext>
            </a:extLst>
          </p:cNvPr>
          <p:cNvSpPr txBox="1"/>
          <p:nvPr/>
        </p:nvSpPr>
        <p:spPr>
          <a:xfrm>
            <a:off x="7616800" y="5622230"/>
            <a:ext cx="81515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07.2025 Средства для  волос, бритья, дезодоранты</a:t>
            </a:r>
          </a:p>
        </p:txBody>
      </p:sp>
      <p:sp>
        <p:nvSpPr>
          <p:cNvPr id="789" name="Блок-схема: решение 788">
            <a:extLst>
              <a:ext uri="{FF2B5EF4-FFF2-40B4-BE49-F238E27FC236}">
                <a16:creationId xmlns:a16="http://schemas.microsoft.com/office/drawing/2014/main" id="{DADDCF0B-4CB1-411F-BEE0-327D2BB4492E}"/>
              </a:ext>
            </a:extLst>
          </p:cNvPr>
          <p:cNvSpPr/>
          <p:nvPr/>
        </p:nvSpPr>
        <p:spPr>
          <a:xfrm>
            <a:off x="8521984" y="583005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90" name="TextBox 789">
            <a:extLst>
              <a:ext uri="{FF2B5EF4-FFF2-40B4-BE49-F238E27FC236}">
                <a16:creationId xmlns:a16="http://schemas.microsoft.com/office/drawing/2014/main" id="{5F0C3D84-BA8E-4521-B4DF-7815C709B756}"/>
              </a:ext>
            </a:extLst>
          </p:cNvPr>
          <p:cNvSpPr txBox="1"/>
          <p:nvPr/>
        </p:nvSpPr>
        <p:spPr>
          <a:xfrm>
            <a:off x="8653068" y="5661639"/>
            <a:ext cx="815159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10.2025 Зубные пасты, косметика</a:t>
            </a:r>
          </a:p>
        </p:txBody>
      </p:sp>
      <p:sp>
        <p:nvSpPr>
          <p:cNvPr id="791" name="Блок-схема: решение 790">
            <a:extLst>
              <a:ext uri="{FF2B5EF4-FFF2-40B4-BE49-F238E27FC236}">
                <a16:creationId xmlns:a16="http://schemas.microsoft.com/office/drawing/2014/main" id="{E6458C25-3358-41DD-9A02-17B331A751FF}"/>
              </a:ext>
            </a:extLst>
          </p:cNvPr>
          <p:cNvSpPr/>
          <p:nvPr/>
        </p:nvSpPr>
        <p:spPr>
          <a:xfrm>
            <a:off x="10585823" y="5788173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92" name="TextBox 791">
            <a:extLst>
              <a:ext uri="{FF2B5EF4-FFF2-40B4-BE49-F238E27FC236}">
                <a16:creationId xmlns:a16="http://schemas.microsoft.com/office/drawing/2014/main" id="{CC06CF9D-C22E-42BD-B295-956A511D289A}"/>
              </a:ext>
            </a:extLst>
          </p:cNvPr>
          <p:cNvSpPr txBox="1"/>
          <p:nvPr/>
        </p:nvSpPr>
        <p:spPr>
          <a:xfrm>
            <a:off x="10640046" y="5779102"/>
            <a:ext cx="544759" cy="2058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07.2026</a:t>
            </a:r>
          </a:p>
        </p:txBody>
      </p:sp>
      <p:sp>
        <p:nvSpPr>
          <p:cNvPr id="793" name="Блок-схема: решение 792">
            <a:extLst>
              <a:ext uri="{FF2B5EF4-FFF2-40B4-BE49-F238E27FC236}">
                <a16:creationId xmlns:a16="http://schemas.microsoft.com/office/drawing/2014/main" id="{EB676FD8-93D9-4D93-AFB0-9CB4AE39E6FD}"/>
              </a:ext>
            </a:extLst>
          </p:cNvPr>
          <p:cNvSpPr/>
          <p:nvPr/>
        </p:nvSpPr>
        <p:spPr>
          <a:xfrm>
            <a:off x="10588154" y="5901007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94" name="TextBox 793">
            <a:extLst>
              <a:ext uri="{FF2B5EF4-FFF2-40B4-BE49-F238E27FC236}">
                <a16:creationId xmlns:a16="http://schemas.microsoft.com/office/drawing/2014/main" id="{4F45E3BD-483E-4294-BAF2-7872876DFEFF}"/>
              </a:ext>
            </a:extLst>
          </p:cNvPr>
          <p:cNvSpPr txBox="1"/>
          <p:nvPr/>
        </p:nvSpPr>
        <p:spPr>
          <a:xfrm>
            <a:off x="12536089" y="5813244"/>
            <a:ext cx="267582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795" name="TextBox 794">
            <a:extLst>
              <a:ext uri="{FF2B5EF4-FFF2-40B4-BE49-F238E27FC236}">
                <a16:creationId xmlns:a16="http://schemas.microsoft.com/office/drawing/2014/main" id="{BE3CCDBD-032D-46F6-914C-EB22B4538810}"/>
              </a:ext>
            </a:extLst>
          </p:cNvPr>
          <p:cNvSpPr txBox="1"/>
          <p:nvPr/>
        </p:nvSpPr>
        <p:spPr>
          <a:xfrm>
            <a:off x="11995988" y="5817580"/>
            <a:ext cx="63864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07.</a:t>
            </a:r>
            <a:r>
              <a:rPr lang="en-US" sz="700" dirty="0">
                <a:solidFill>
                  <a:srgbClr val="6D6E71"/>
                </a:solidFill>
              </a:rPr>
              <a:t>20</a:t>
            </a:r>
            <a:r>
              <a:rPr lang="ru-RU" sz="700" dirty="0">
                <a:solidFill>
                  <a:srgbClr val="6D6E71"/>
                </a:solidFill>
              </a:rPr>
              <a:t>28</a:t>
            </a:r>
          </a:p>
        </p:txBody>
      </p:sp>
      <p:sp>
        <p:nvSpPr>
          <p:cNvPr id="798" name="Rectangle 42">
            <a:extLst>
              <a:ext uri="{FF2B5EF4-FFF2-40B4-BE49-F238E27FC236}">
                <a16:creationId xmlns:a16="http://schemas.microsoft.com/office/drawing/2014/main" id="{C3BF825B-4F3A-4163-962A-4EF8FFF6DB3F}"/>
              </a:ext>
            </a:extLst>
          </p:cNvPr>
          <p:cNvSpPr/>
          <p:nvPr/>
        </p:nvSpPr>
        <p:spPr>
          <a:xfrm>
            <a:off x="6168145" y="3524800"/>
            <a:ext cx="3832691" cy="184740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799" name="Rectangle 42">
            <a:extLst>
              <a:ext uri="{FF2B5EF4-FFF2-40B4-BE49-F238E27FC236}">
                <a16:creationId xmlns:a16="http://schemas.microsoft.com/office/drawing/2014/main" id="{7D3AF7E1-4948-4C90-880E-98CBBF33CD80}"/>
              </a:ext>
            </a:extLst>
          </p:cNvPr>
          <p:cNvSpPr/>
          <p:nvPr/>
        </p:nvSpPr>
        <p:spPr>
          <a:xfrm>
            <a:off x="3409576" y="3515406"/>
            <a:ext cx="836756" cy="198000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57CEB3CF-EE6A-4AA5-B9C7-0C5C5DB0C674}"/>
              </a:ext>
            </a:extLst>
          </p:cNvPr>
          <p:cNvSpPr txBox="1"/>
          <p:nvPr/>
        </p:nvSpPr>
        <p:spPr>
          <a:xfrm>
            <a:off x="6706372" y="3435646"/>
            <a:ext cx="9681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  05.2025 Офлайн</a:t>
            </a:r>
          </a:p>
        </p:txBody>
      </p:sp>
      <p:sp>
        <p:nvSpPr>
          <p:cNvPr id="591" name="Блок-схема: решение 590">
            <a:extLst>
              <a:ext uri="{FF2B5EF4-FFF2-40B4-BE49-F238E27FC236}">
                <a16:creationId xmlns:a16="http://schemas.microsoft.com/office/drawing/2014/main" id="{EE9FE906-EC16-4822-8202-D26FC122CAE8}"/>
              </a:ext>
            </a:extLst>
          </p:cNvPr>
          <p:cNvSpPr/>
          <p:nvPr/>
        </p:nvSpPr>
        <p:spPr>
          <a:xfrm>
            <a:off x="6108631" y="363963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94" name="TextBox 593">
            <a:extLst>
              <a:ext uri="{FF2B5EF4-FFF2-40B4-BE49-F238E27FC236}">
                <a16:creationId xmlns:a16="http://schemas.microsoft.com/office/drawing/2014/main" id="{C4E6172A-96E0-43B8-A167-EB51EF831F1D}"/>
              </a:ext>
            </a:extLst>
          </p:cNvPr>
          <p:cNvSpPr txBox="1"/>
          <p:nvPr/>
        </p:nvSpPr>
        <p:spPr>
          <a:xfrm>
            <a:off x="6170856" y="3540687"/>
            <a:ext cx="1352955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700" dirty="0">
                <a:solidFill>
                  <a:srgbClr val="6D6E71"/>
                </a:solidFill>
              </a:rPr>
              <a:t>03</a:t>
            </a:r>
            <a:r>
              <a:rPr lang="ru-RU" sz="700" dirty="0">
                <a:solidFill>
                  <a:srgbClr val="6D6E71"/>
                </a:solidFill>
              </a:rPr>
              <a:t>.202</a:t>
            </a:r>
            <a:r>
              <a:rPr lang="en-US" sz="700" dirty="0">
                <a:solidFill>
                  <a:srgbClr val="6D6E71"/>
                </a:solidFill>
              </a:rPr>
              <a:t>5</a:t>
            </a:r>
            <a:r>
              <a:rPr lang="ru-RU" sz="700" dirty="0">
                <a:solidFill>
                  <a:srgbClr val="6D6E71"/>
                </a:solidFill>
              </a:rPr>
              <a:t> – расширение 3я волна (ввод, оборот и вывод)</a:t>
            </a:r>
          </a:p>
        </p:txBody>
      </p:sp>
      <p:sp>
        <p:nvSpPr>
          <p:cNvPr id="800" name="Блок-схема: решение 799">
            <a:extLst>
              <a:ext uri="{FF2B5EF4-FFF2-40B4-BE49-F238E27FC236}">
                <a16:creationId xmlns:a16="http://schemas.microsoft.com/office/drawing/2014/main" id="{3AF0CC51-939B-419A-B51E-0F300D53B9F7}"/>
              </a:ext>
            </a:extLst>
          </p:cNvPr>
          <p:cNvSpPr/>
          <p:nvPr/>
        </p:nvSpPr>
        <p:spPr>
          <a:xfrm>
            <a:off x="6109363" y="286251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801" name="TextBox 800">
            <a:extLst>
              <a:ext uri="{FF2B5EF4-FFF2-40B4-BE49-F238E27FC236}">
                <a16:creationId xmlns:a16="http://schemas.microsoft.com/office/drawing/2014/main" id="{EBD4155F-7890-428D-9E26-4B0B00B031FC}"/>
              </a:ext>
            </a:extLst>
          </p:cNvPr>
          <p:cNvSpPr txBox="1"/>
          <p:nvPr/>
        </p:nvSpPr>
        <p:spPr>
          <a:xfrm>
            <a:off x="6180555" y="2810809"/>
            <a:ext cx="136748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03.2025 Перчатки</a:t>
            </a:r>
          </a:p>
        </p:txBody>
      </p:sp>
      <p:pic>
        <p:nvPicPr>
          <p:cNvPr id="802" name="Рисунок 801">
            <a:extLst>
              <a:ext uri="{FF2B5EF4-FFF2-40B4-BE49-F238E27FC236}">
                <a16:creationId xmlns:a16="http://schemas.microsoft.com/office/drawing/2014/main" id="{42EAFD42-EC00-491B-8451-FDFF1893C9C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387565" y="6400849"/>
            <a:ext cx="245566" cy="245566"/>
          </a:xfrm>
          <a:prstGeom prst="rect">
            <a:avLst/>
          </a:prstGeom>
        </p:spPr>
      </p:pic>
      <p:pic>
        <p:nvPicPr>
          <p:cNvPr id="803" name="Рисунок 802">
            <a:extLst>
              <a:ext uri="{FF2B5EF4-FFF2-40B4-BE49-F238E27FC236}">
                <a16:creationId xmlns:a16="http://schemas.microsoft.com/office/drawing/2014/main" id="{C5BAC685-7438-4DF8-8FA3-232B6A00F5C2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377678" y="6756325"/>
            <a:ext cx="269682" cy="195610"/>
          </a:xfrm>
          <a:prstGeom prst="rect">
            <a:avLst/>
          </a:prstGeom>
        </p:spPr>
      </p:pic>
      <p:pic>
        <p:nvPicPr>
          <p:cNvPr id="804" name="Рисунок 803">
            <a:extLst>
              <a:ext uri="{FF2B5EF4-FFF2-40B4-BE49-F238E27FC236}">
                <a16:creationId xmlns:a16="http://schemas.microsoft.com/office/drawing/2014/main" id="{9EAD528A-0309-4F1A-AEBF-EC1ABCBEE00A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389530" y="7056242"/>
            <a:ext cx="253503" cy="253503"/>
          </a:xfrm>
          <a:prstGeom prst="rect">
            <a:avLst/>
          </a:prstGeom>
        </p:spPr>
      </p:pic>
      <p:sp>
        <p:nvSpPr>
          <p:cNvPr id="805" name="TextBox 804">
            <a:extLst>
              <a:ext uri="{FF2B5EF4-FFF2-40B4-BE49-F238E27FC236}">
                <a16:creationId xmlns:a16="http://schemas.microsoft.com/office/drawing/2014/main" id="{7C5E2962-1E41-4181-BA20-ADF592A9E652}"/>
              </a:ext>
            </a:extLst>
          </p:cNvPr>
          <p:cNvSpPr txBox="1"/>
          <p:nvPr/>
        </p:nvSpPr>
        <p:spPr>
          <a:xfrm>
            <a:off x="8416964" y="5207943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806" name="TextBox 805">
            <a:extLst>
              <a:ext uri="{FF2B5EF4-FFF2-40B4-BE49-F238E27FC236}">
                <a16:creationId xmlns:a16="http://schemas.microsoft.com/office/drawing/2014/main" id="{2D3D0ACB-8192-4FAD-9D41-568A2FAF0DAB}"/>
              </a:ext>
            </a:extLst>
          </p:cNvPr>
          <p:cNvSpPr txBox="1"/>
          <p:nvPr/>
        </p:nvSpPr>
        <p:spPr>
          <a:xfrm>
            <a:off x="8570742" y="5220023"/>
            <a:ext cx="614136" cy="20343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</a:t>
            </a:r>
            <a:r>
              <a:rPr lang="en-US" sz="700" dirty="0">
                <a:solidFill>
                  <a:srgbClr val="6D6E71"/>
                </a:solidFill>
              </a:rPr>
              <a:t>0</a:t>
            </a:r>
            <a:r>
              <a:rPr lang="ru-RU" sz="700" dirty="0">
                <a:solidFill>
                  <a:srgbClr val="6D6E71"/>
                </a:solidFill>
              </a:rPr>
              <a:t>.202</a:t>
            </a:r>
            <a:r>
              <a:rPr lang="en-US" sz="700" dirty="0">
                <a:solidFill>
                  <a:srgbClr val="6D6E71"/>
                </a:solidFill>
              </a:rPr>
              <a:t>5</a:t>
            </a:r>
            <a:endParaRPr lang="ru-RU" sz="700" dirty="0">
              <a:solidFill>
                <a:srgbClr val="6D6E71"/>
              </a:solidFill>
            </a:endParaRPr>
          </a:p>
        </p:txBody>
      </p:sp>
      <p:sp>
        <p:nvSpPr>
          <p:cNvPr id="807" name="TextBox 806">
            <a:extLst>
              <a:ext uri="{FF2B5EF4-FFF2-40B4-BE49-F238E27FC236}">
                <a16:creationId xmlns:a16="http://schemas.microsoft.com/office/drawing/2014/main" id="{A7F5B3AD-AB76-403C-849E-59EF485CCAD2}"/>
              </a:ext>
            </a:extLst>
          </p:cNvPr>
          <p:cNvSpPr txBox="1"/>
          <p:nvPr/>
        </p:nvSpPr>
        <p:spPr>
          <a:xfrm>
            <a:off x="9795807" y="5132772"/>
            <a:ext cx="64496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  03.202</a:t>
            </a:r>
            <a:r>
              <a:rPr lang="en-US" sz="700" dirty="0">
                <a:solidFill>
                  <a:srgbClr val="6D6E71"/>
                </a:solidFill>
              </a:rPr>
              <a:t>6</a:t>
            </a:r>
            <a:endParaRPr lang="ru-RU" sz="700" dirty="0">
              <a:solidFill>
                <a:srgbClr val="6D6E71"/>
              </a:solidFill>
            </a:endParaRPr>
          </a:p>
        </p:txBody>
      </p:sp>
      <p:sp>
        <p:nvSpPr>
          <p:cNvPr id="808" name="TextBox 807">
            <a:extLst>
              <a:ext uri="{FF2B5EF4-FFF2-40B4-BE49-F238E27FC236}">
                <a16:creationId xmlns:a16="http://schemas.microsoft.com/office/drawing/2014/main" id="{BB94A679-9400-4532-9EA2-576055A65663}"/>
              </a:ext>
            </a:extLst>
          </p:cNvPr>
          <p:cNvSpPr txBox="1"/>
          <p:nvPr/>
        </p:nvSpPr>
        <p:spPr>
          <a:xfrm>
            <a:off x="9796447" y="7718368"/>
            <a:ext cx="137547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  03.202</a:t>
            </a:r>
            <a:r>
              <a:rPr lang="en-US" sz="700" dirty="0">
                <a:solidFill>
                  <a:srgbClr val="6D6E71"/>
                </a:solidFill>
              </a:rPr>
              <a:t>6 </a:t>
            </a:r>
            <a:r>
              <a:rPr lang="ru-RU" sz="700" dirty="0">
                <a:solidFill>
                  <a:srgbClr val="6D6E71"/>
                </a:solidFill>
              </a:rPr>
              <a:t>Онлайн и офлайн</a:t>
            </a:r>
          </a:p>
        </p:txBody>
      </p:sp>
      <p:sp>
        <p:nvSpPr>
          <p:cNvPr id="809" name="TextBox 808">
            <a:extLst>
              <a:ext uri="{FF2B5EF4-FFF2-40B4-BE49-F238E27FC236}">
                <a16:creationId xmlns:a16="http://schemas.microsoft.com/office/drawing/2014/main" id="{5935D37A-8118-4D44-A7C4-7DE51F2C320E}"/>
              </a:ext>
            </a:extLst>
          </p:cNvPr>
          <p:cNvSpPr txBox="1"/>
          <p:nvPr/>
        </p:nvSpPr>
        <p:spPr>
          <a:xfrm>
            <a:off x="10136987" y="6096634"/>
            <a:ext cx="123819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  05.202</a:t>
            </a:r>
            <a:r>
              <a:rPr lang="en-US" sz="700" dirty="0">
                <a:solidFill>
                  <a:srgbClr val="6D6E71"/>
                </a:solidFill>
              </a:rPr>
              <a:t>6 </a:t>
            </a:r>
            <a:r>
              <a:rPr lang="ru-RU" sz="700" dirty="0">
                <a:solidFill>
                  <a:srgbClr val="6D6E71"/>
                </a:solidFill>
              </a:rPr>
              <a:t>Онлайн и офлайн</a:t>
            </a:r>
          </a:p>
        </p:txBody>
      </p:sp>
      <p:sp>
        <p:nvSpPr>
          <p:cNvPr id="812" name="TextBox 811">
            <a:extLst>
              <a:ext uri="{FF2B5EF4-FFF2-40B4-BE49-F238E27FC236}">
                <a16:creationId xmlns:a16="http://schemas.microsoft.com/office/drawing/2014/main" id="{566AE41C-A5DA-4F9B-8423-068B41992E9A}"/>
              </a:ext>
            </a:extLst>
          </p:cNvPr>
          <p:cNvSpPr txBox="1"/>
          <p:nvPr/>
        </p:nvSpPr>
        <p:spPr>
          <a:xfrm>
            <a:off x="11378647" y="7950825"/>
            <a:ext cx="614136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04.2027 Онлайн и офлайн</a:t>
            </a:r>
          </a:p>
        </p:txBody>
      </p:sp>
      <p:sp>
        <p:nvSpPr>
          <p:cNvPr id="813" name="TextBox 812">
            <a:extLst>
              <a:ext uri="{FF2B5EF4-FFF2-40B4-BE49-F238E27FC236}">
                <a16:creationId xmlns:a16="http://schemas.microsoft.com/office/drawing/2014/main" id="{3D050205-62E1-4E9F-BBB5-E4E1ACCBFB6F}"/>
              </a:ext>
            </a:extLst>
          </p:cNvPr>
          <p:cNvSpPr txBox="1"/>
          <p:nvPr/>
        </p:nvSpPr>
        <p:spPr>
          <a:xfrm>
            <a:off x="11760917" y="8044388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814" name="TextBox 813">
            <a:extLst>
              <a:ext uri="{FF2B5EF4-FFF2-40B4-BE49-F238E27FC236}">
                <a16:creationId xmlns:a16="http://schemas.microsoft.com/office/drawing/2014/main" id="{1311BDFF-38F3-40D8-ABF7-F56F9A2CE574}"/>
              </a:ext>
            </a:extLst>
          </p:cNvPr>
          <p:cNvSpPr txBox="1"/>
          <p:nvPr/>
        </p:nvSpPr>
        <p:spPr>
          <a:xfrm>
            <a:off x="8067453" y="5455020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815" name="TextBox 814">
            <a:extLst>
              <a:ext uri="{FF2B5EF4-FFF2-40B4-BE49-F238E27FC236}">
                <a16:creationId xmlns:a16="http://schemas.microsoft.com/office/drawing/2014/main" id="{AE8D2B0B-88DB-475F-8486-2FA46B412989}"/>
              </a:ext>
            </a:extLst>
          </p:cNvPr>
          <p:cNvSpPr txBox="1"/>
          <p:nvPr/>
        </p:nvSpPr>
        <p:spPr>
          <a:xfrm>
            <a:off x="8221231" y="5467100"/>
            <a:ext cx="614136" cy="20343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</a:t>
            </a:r>
            <a:r>
              <a:rPr lang="en-US" sz="700" dirty="0">
                <a:solidFill>
                  <a:srgbClr val="6D6E71"/>
                </a:solidFill>
              </a:rPr>
              <a:t>5</a:t>
            </a:r>
            <a:endParaRPr lang="ru-RU" sz="700" dirty="0">
              <a:solidFill>
                <a:srgbClr val="6D6E71"/>
              </a:solidFill>
            </a:endParaRPr>
          </a:p>
        </p:txBody>
      </p:sp>
      <p:sp>
        <p:nvSpPr>
          <p:cNvPr id="816" name="TextBox 815">
            <a:extLst>
              <a:ext uri="{FF2B5EF4-FFF2-40B4-BE49-F238E27FC236}">
                <a16:creationId xmlns:a16="http://schemas.microsoft.com/office/drawing/2014/main" id="{4A19E713-A876-41EA-BDC6-353EA23B5235}"/>
              </a:ext>
            </a:extLst>
          </p:cNvPr>
          <p:cNvSpPr txBox="1"/>
          <p:nvPr/>
        </p:nvSpPr>
        <p:spPr>
          <a:xfrm>
            <a:off x="9796140" y="5467310"/>
            <a:ext cx="64496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  03.202</a:t>
            </a:r>
            <a:r>
              <a:rPr lang="en-US" sz="700" dirty="0">
                <a:solidFill>
                  <a:srgbClr val="6D6E71"/>
                </a:solidFill>
              </a:rPr>
              <a:t>6</a:t>
            </a:r>
            <a:endParaRPr lang="ru-RU" sz="700" dirty="0">
              <a:solidFill>
                <a:srgbClr val="6D6E71"/>
              </a:solidFill>
            </a:endParaRPr>
          </a:p>
        </p:txBody>
      </p:sp>
      <p:sp>
        <p:nvSpPr>
          <p:cNvPr id="817" name="TextBox 816">
            <a:extLst>
              <a:ext uri="{FF2B5EF4-FFF2-40B4-BE49-F238E27FC236}">
                <a16:creationId xmlns:a16="http://schemas.microsoft.com/office/drawing/2014/main" id="{8F7DAFF7-182A-4AED-BFEF-D44D34C7F0BE}"/>
              </a:ext>
            </a:extLst>
          </p:cNvPr>
          <p:cNvSpPr txBox="1"/>
          <p:nvPr/>
        </p:nvSpPr>
        <p:spPr>
          <a:xfrm>
            <a:off x="8077330" y="8612847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818" name="TextBox 817">
            <a:extLst>
              <a:ext uri="{FF2B5EF4-FFF2-40B4-BE49-F238E27FC236}">
                <a16:creationId xmlns:a16="http://schemas.microsoft.com/office/drawing/2014/main" id="{569EACD3-98EB-434B-8A72-37EEC47F40CE}"/>
              </a:ext>
            </a:extLst>
          </p:cNvPr>
          <p:cNvSpPr txBox="1"/>
          <p:nvPr/>
        </p:nvSpPr>
        <p:spPr>
          <a:xfrm>
            <a:off x="8231108" y="8624927"/>
            <a:ext cx="1173802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</a:t>
            </a:r>
            <a:r>
              <a:rPr lang="en-US" sz="700" dirty="0">
                <a:solidFill>
                  <a:srgbClr val="6D6E71"/>
                </a:solidFill>
              </a:rPr>
              <a:t>5</a:t>
            </a:r>
            <a:r>
              <a:rPr lang="ru-RU" sz="700" dirty="0">
                <a:solidFill>
                  <a:srgbClr val="6D6E71"/>
                </a:solidFill>
              </a:rPr>
              <a:t> Онлайн и офлайн</a:t>
            </a:r>
          </a:p>
        </p:txBody>
      </p:sp>
      <p:sp>
        <p:nvSpPr>
          <p:cNvPr id="819" name="TextBox 818">
            <a:extLst>
              <a:ext uri="{FF2B5EF4-FFF2-40B4-BE49-F238E27FC236}">
                <a16:creationId xmlns:a16="http://schemas.microsoft.com/office/drawing/2014/main" id="{33A3D107-CE5A-4B92-890C-7BDD94D1A2CF}"/>
              </a:ext>
            </a:extLst>
          </p:cNvPr>
          <p:cNvSpPr txBox="1"/>
          <p:nvPr/>
        </p:nvSpPr>
        <p:spPr>
          <a:xfrm>
            <a:off x="8413924" y="4804395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820" name="TextBox 819">
            <a:extLst>
              <a:ext uri="{FF2B5EF4-FFF2-40B4-BE49-F238E27FC236}">
                <a16:creationId xmlns:a16="http://schemas.microsoft.com/office/drawing/2014/main" id="{EC18CE65-7E3F-4202-B990-CFA999AC34DB}"/>
              </a:ext>
            </a:extLst>
          </p:cNvPr>
          <p:cNvSpPr txBox="1"/>
          <p:nvPr/>
        </p:nvSpPr>
        <p:spPr>
          <a:xfrm>
            <a:off x="8567702" y="4816475"/>
            <a:ext cx="614136" cy="20343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</a:t>
            </a:r>
            <a:r>
              <a:rPr lang="en-US" sz="700" dirty="0">
                <a:solidFill>
                  <a:srgbClr val="6D6E71"/>
                </a:solidFill>
              </a:rPr>
              <a:t>0</a:t>
            </a:r>
            <a:r>
              <a:rPr lang="ru-RU" sz="700" dirty="0">
                <a:solidFill>
                  <a:srgbClr val="6D6E71"/>
                </a:solidFill>
              </a:rPr>
              <a:t>.202</a:t>
            </a:r>
            <a:r>
              <a:rPr lang="en-US" sz="700" dirty="0">
                <a:solidFill>
                  <a:srgbClr val="6D6E71"/>
                </a:solidFill>
              </a:rPr>
              <a:t>5</a:t>
            </a:r>
            <a:endParaRPr lang="ru-RU" sz="700" dirty="0">
              <a:solidFill>
                <a:srgbClr val="6D6E71"/>
              </a:solidFill>
            </a:endParaRPr>
          </a:p>
        </p:txBody>
      </p:sp>
      <p:sp>
        <p:nvSpPr>
          <p:cNvPr id="821" name="TextBox 820">
            <a:extLst>
              <a:ext uri="{FF2B5EF4-FFF2-40B4-BE49-F238E27FC236}">
                <a16:creationId xmlns:a16="http://schemas.microsoft.com/office/drawing/2014/main" id="{02F8D34E-65BC-4540-8824-40BA0862A52F}"/>
              </a:ext>
            </a:extLst>
          </p:cNvPr>
          <p:cNvSpPr txBox="1"/>
          <p:nvPr/>
        </p:nvSpPr>
        <p:spPr>
          <a:xfrm>
            <a:off x="9798877" y="4865795"/>
            <a:ext cx="64496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  03.202</a:t>
            </a:r>
            <a:r>
              <a:rPr lang="en-US" sz="700" dirty="0">
                <a:solidFill>
                  <a:srgbClr val="6D6E71"/>
                </a:solidFill>
              </a:rPr>
              <a:t>6</a:t>
            </a:r>
            <a:endParaRPr lang="ru-RU" sz="700" dirty="0">
              <a:solidFill>
                <a:srgbClr val="6D6E71"/>
              </a:solidFill>
            </a:endParaRP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B8A0C7D7-F205-48D5-AC44-0E096DB14B8A}"/>
              </a:ext>
            </a:extLst>
          </p:cNvPr>
          <p:cNvSpPr txBox="1"/>
          <p:nvPr/>
        </p:nvSpPr>
        <p:spPr>
          <a:xfrm>
            <a:off x="2869584" y="4233905"/>
            <a:ext cx="19015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ОСУ все этапы  11.2024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45" name="Rectangle 42">
            <a:extLst>
              <a:ext uri="{FF2B5EF4-FFF2-40B4-BE49-F238E27FC236}">
                <a16:creationId xmlns:a16="http://schemas.microsoft.com/office/drawing/2014/main" id="{887E18A2-1776-419F-AA17-53F6B56BEB27}"/>
              </a:ext>
            </a:extLst>
          </p:cNvPr>
          <p:cNvSpPr/>
          <p:nvPr/>
        </p:nvSpPr>
        <p:spPr>
          <a:xfrm>
            <a:off x="8229710" y="8383610"/>
            <a:ext cx="2755953" cy="198000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616" name="Блок-схема: решение 615">
            <a:extLst>
              <a:ext uri="{FF2B5EF4-FFF2-40B4-BE49-F238E27FC236}">
                <a16:creationId xmlns:a16="http://schemas.microsoft.com/office/drawing/2014/main" id="{2054B9D0-9460-4BB2-9733-72CA963CA6E0}"/>
              </a:ext>
            </a:extLst>
          </p:cNvPr>
          <p:cNvSpPr/>
          <p:nvPr/>
        </p:nvSpPr>
        <p:spPr>
          <a:xfrm>
            <a:off x="8173565" y="8420752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478960E5-79BF-4C11-B8FB-8894F49CD936}"/>
              </a:ext>
            </a:extLst>
          </p:cNvPr>
          <p:cNvSpPr txBox="1"/>
          <p:nvPr/>
        </p:nvSpPr>
        <p:spPr>
          <a:xfrm>
            <a:off x="7490876" y="8325245"/>
            <a:ext cx="71297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09.2025</a:t>
            </a:r>
          </a:p>
          <a:p>
            <a:pPr algn="r"/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Регистрация</a:t>
            </a:r>
          </a:p>
        </p:txBody>
      </p:sp>
      <p:sp>
        <p:nvSpPr>
          <p:cNvPr id="435" name="TextBox 434">
            <a:extLst>
              <a:ext uri="{FF2B5EF4-FFF2-40B4-BE49-F238E27FC236}">
                <a16:creationId xmlns:a16="http://schemas.microsoft.com/office/drawing/2014/main" id="{292E5349-1D56-412D-BB2C-03BC9E1E74D2}"/>
              </a:ext>
            </a:extLst>
          </p:cNvPr>
          <p:cNvSpPr txBox="1"/>
          <p:nvPr/>
        </p:nvSpPr>
        <p:spPr>
          <a:xfrm>
            <a:off x="8565679" y="8374097"/>
            <a:ext cx="75693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10.2025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О.м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441" name="Блок-схема: решение 440">
            <a:extLst>
              <a:ext uri="{FF2B5EF4-FFF2-40B4-BE49-F238E27FC236}">
                <a16:creationId xmlns:a16="http://schemas.microsoft.com/office/drawing/2014/main" id="{6B47D63A-64A7-42E5-91E4-061D00454F1C}"/>
              </a:ext>
            </a:extLst>
          </p:cNvPr>
          <p:cNvSpPr/>
          <p:nvPr/>
        </p:nvSpPr>
        <p:spPr>
          <a:xfrm>
            <a:off x="8517624" y="842270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CBF538A3-84EA-4669-8374-D4B7B6129B2E}"/>
              </a:ext>
            </a:extLst>
          </p:cNvPr>
          <p:cNvSpPr txBox="1"/>
          <p:nvPr/>
        </p:nvSpPr>
        <p:spPr>
          <a:xfrm>
            <a:off x="9966621" y="8378725"/>
            <a:ext cx="957153" cy="1980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</a:t>
            </a:r>
          </a:p>
        </p:txBody>
      </p:sp>
      <p:sp>
        <p:nvSpPr>
          <p:cNvPr id="453" name="Блок-схема: решение 452">
            <a:extLst>
              <a:ext uri="{FF2B5EF4-FFF2-40B4-BE49-F238E27FC236}">
                <a16:creationId xmlns:a16="http://schemas.microsoft.com/office/drawing/2014/main" id="{9A199BB3-7E6E-422D-AD4C-E150AE21FC52}"/>
              </a:ext>
            </a:extLst>
          </p:cNvPr>
          <p:cNvSpPr/>
          <p:nvPr/>
        </p:nvSpPr>
        <p:spPr>
          <a:xfrm>
            <a:off x="9906737" y="8426685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175CB60E-F10B-4BE9-B529-72385E71D69E}"/>
              </a:ext>
            </a:extLst>
          </p:cNvPr>
          <p:cNvSpPr txBox="1"/>
          <p:nvPr/>
        </p:nvSpPr>
        <p:spPr>
          <a:xfrm>
            <a:off x="11691194" y="8289358"/>
            <a:ext cx="66960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1️⃣  03.2027 </a:t>
            </a:r>
          </a:p>
        </p:txBody>
      </p:sp>
      <p:sp>
        <p:nvSpPr>
          <p:cNvPr id="462" name="TextBox 461">
            <a:extLst>
              <a:ext uri="{FF2B5EF4-FFF2-40B4-BE49-F238E27FC236}">
                <a16:creationId xmlns:a16="http://schemas.microsoft.com/office/drawing/2014/main" id="{6796C421-29E4-4AC8-A4A8-A8E9EE6B28F9}"/>
              </a:ext>
            </a:extLst>
          </p:cNvPr>
          <p:cNvSpPr txBox="1"/>
          <p:nvPr/>
        </p:nvSpPr>
        <p:spPr>
          <a:xfrm>
            <a:off x="7482177" y="8964656"/>
            <a:ext cx="73941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09.2025 Завершение эксперимента</a:t>
            </a:r>
          </a:p>
          <a:p>
            <a:pPr algn="r"/>
            <a:endParaRPr lang="ru-RU" sz="700" dirty="0">
              <a:solidFill>
                <a:srgbClr val="6D6E71"/>
              </a:solidFill>
            </a:endParaRPr>
          </a:p>
        </p:txBody>
      </p:sp>
      <p:sp>
        <p:nvSpPr>
          <p:cNvPr id="471" name="TextBox 470">
            <a:extLst>
              <a:ext uri="{FF2B5EF4-FFF2-40B4-BE49-F238E27FC236}">
                <a16:creationId xmlns:a16="http://schemas.microsoft.com/office/drawing/2014/main" id="{1BFE259A-DD99-40CB-B30B-49C63EC7662D}"/>
              </a:ext>
            </a:extLst>
          </p:cNvPr>
          <p:cNvSpPr txBox="1"/>
          <p:nvPr/>
        </p:nvSpPr>
        <p:spPr>
          <a:xfrm>
            <a:off x="2350492" y="6816489"/>
            <a:ext cx="915414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2"/>
              </a:rPr>
              <a:t>ППРФ (обязательная маркировка)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762" name="Блок-схема: решение 761">
            <a:extLst>
              <a:ext uri="{FF2B5EF4-FFF2-40B4-BE49-F238E27FC236}">
                <a16:creationId xmlns:a16="http://schemas.microsoft.com/office/drawing/2014/main" id="{38BCC032-821E-4240-B294-0FC73B99AAA1}"/>
              </a:ext>
            </a:extLst>
          </p:cNvPr>
          <p:cNvSpPr/>
          <p:nvPr/>
        </p:nvSpPr>
        <p:spPr>
          <a:xfrm>
            <a:off x="4026810" y="3382643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1DDDF395-406A-457A-9065-288F09F4AC52}"/>
              </a:ext>
            </a:extLst>
          </p:cNvPr>
          <p:cNvSpPr txBox="1"/>
          <p:nvPr/>
        </p:nvSpPr>
        <p:spPr>
          <a:xfrm>
            <a:off x="2348769" y="7461132"/>
            <a:ext cx="915414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3"/>
              </a:rPr>
              <a:t>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3"/>
              </a:rPr>
              <a:t>о.м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3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C055D157-AEC8-41DA-BEE2-3AB5F6D13DA6}"/>
              </a:ext>
            </a:extLst>
          </p:cNvPr>
          <p:cNvSpPr txBox="1"/>
          <p:nvPr/>
        </p:nvSpPr>
        <p:spPr>
          <a:xfrm>
            <a:off x="2344253" y="5815883"/>
            <a:ext cx="915414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4"/>
              </a:rPr>
              <a:t>ППРФ (обязательная маркировка)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91" name="TextBox 490">
            <a:extLst>
              <a:ext uri="{FF2B5EF4-FFF2-40B4-BE49-F238E27FC236}">
                <a16:creationId xmlns:a16="http://schemas.microsoft.com/office/drawing/2014/main" id="{52F13484-11D9-4A11-B20B-1AF2BA12AB01}"/>
              </a:ext>
            </a:extLst>
          </p:cNvPr>
          <p:cNvSpPr txBox="1"/>
          <p:nvPr/>
        </p:nvSpPr>
        <p:spPr>
          <a:xfrm>
            <a:off x="10919389" y="7326081"/>
            <a:ext cx="56209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09.2026  </a:t>
            </a:r>
          </a:p>
        </p:txBody>
      </p:sp>
      <p:sp>
        <p:nvSpPr>
          <p:cNvPr id="507" name="Rectangle 42">
            <a:extLst>
              <a:ext uri="{FF2B5EF4-FFF2-40B4-BE49-F238E27FC236}">
                <a16:creationId xmlns:a16="http://schemas.microsoft.com/office/drawing/2014/main" id="{619D0671-6AE0-419E-96E4-50B5FA592556}"/>
              </a:ext>
            </a:extLst>
          </p:cNvPr>
          <p:cNvSpPr/>
          <p:nvPr/>
        </p:nvSpPr>
        <p:spPr>
          <a:xfrm>
            <a:off x="6149426" y="1247312"/>
            <a:ext cx="3808012" cy="198000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C6889E78-BA61-4F69-8077-E7C0247293B9}"/>
              </a:ext>
            </a:extLst>
          </p:cNvPr>
          <p:cNvSpPr txBox="1"/>
          <p:nvPr/>
        </p:nvSpPr>
        <p:spPr>
          <a:xfrm>
            <a:off x="8071392" y="1142318"/>
            <a:ext cx="16509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1️⃣  09.2025 1й этап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078D3A94-7F32-4243-942D-1133437ED3B5}"/>
              </a:ext>
            </a:extLst>
          </p:cNvPr>
          <p:cNvSpPr txBox="1"/>
          <p:nvPr/>
        </p:nvSpPr>
        <p:spPr>
          <a:xfrm>
            <a:off x="6700808" y="1178441"/>
            <a:ext cx="1040082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❌   05.2025 Офлайн</a:t>
            </a:r>
          </a:p>
        </p:txBody>
      </p:sp>
      <p:sp>
        <p:nvSpPr>
          <p:cNvPr id="494" name="Блок-схема: решение 493">
            <a:extLst>
              <a:ext uri="{FF2B5EF4-FFF2-40B4-BE49-F238E27FC236}">
                <a16:creationId xmlns:a16="http://schemas.microsoft.com/office/drawing/2014/main" id="{3F1CF85E-8646-4CA4-9AE2-144ABD14D69E}"/>
              </a:ext>
            </a:extLst>
          </p:cNvPr>
          <p:cNvSpPr/>
          <p:nvPr/>
        </p:nvSpPr>
        <p:spPr>
          <a:xfrm>
            <a:off x="6107596" y="138376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495" name="TextBox 494">
            <a:extLst>
              <a:ext uri="{FF2B5EF4-FFF2-40B4-BE49-F238E27FC236}">
                <a16:creationId xmlns:a16="http://schemas.microsoft.com/office/drawing/2014/main" id="{DA91B2E4-8907-4540-88A8-60B07DCB5DDD}"/>
              </a:ext>
            </a:extLst>
          </p:cNvPr>
          <p:cNvSpPr txBox="1"/>
          <p:nvPr/>
        </p:nvSpPr>
        <p:spPr>
          <a:xfrm>
            <a:off x="6185876" y="1332059"/>
            <a:ext cx="136748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03.2025 Расширение</a:t>
            </a:r>
          </a:p>
        </p:txBody>
      </p:sp>
      <p:sp>
        <p:nvSpPr>
          <p:cNvPr id="500" name="Блок-схема: решение 499">
            <a:extLst>
              <a:ext uri="{FF2B5EF4-FFF2-40B4-BE49-F238E27FC236}">
                <a16:creationId xmlns:a16="http://schemas.microsoft.com/office/drawing/2014/main" id="{4CEFACD3-B6E7-48D3-891B-8D9E23CB7DE3}"/>
              </a:ext>
            </a:extLst>
          </p:cNvPr>
          <p:cNvSpPr/>
          <p:nvPr/>
        </p:nvSpPr>
        <p:spPr>
          <a:xfrm>
            <a:off x="8171241" y="1309235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01" name="TextBox 500">
            <a:extLst>
              <a:ext uri="{FF2B5EF4-FFF2-40B4-BE49-F238E27FC236}">
                <a16:creationId xmlns:a16="http://schemas.microsoft.com/office/drawing/2014/main" id="{2AA27B41-C391-4EEE-A960-BFCC236809A6}"/>
              </a:ext>
            </a:extLst>
          </p:cNvPr>
          <p:cNvSpPr txBox="1"/>
          <p:nvPr/>
        </p:nvSpPr>
        <p:spPr>
          <a:xfrm>
            <a:off x="8234508" y="1261909"/>
            <a:ext cx="139146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09.2025 Расширение (ККТ, ОСУ + запрет оборота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немарк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sp>
        <p:nvSpPr>
          <p:cNvPr id="502" name="Блок-схема: решение 501">
            <a:extLst>
              <a:ext uri="{FF2B5EF4-FFF2-40B4-BE49-F238E27FC236}">
                <a16:creationId xmlns:a16="http://schemas.microsoft.com/office/drawing/2014/main" id="{99C41294-E837-4F2E-923D-B87EB2640A25}"/>
              </a:ext>
            </a:extLst>
          </p:cNvPr>
          <p:cNvSpPr/>
          <p:nvPr/>
        </p:nvSpPr>
        <p:spPr>
          <a:xfrm>
            <a:off x="8173472" y="1422230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AFCFA96A-9B24-474B-B6D8-FC780873A853}"/>
              </a:ext>
            </a:extLst>
          </p:cNvPr>
          <p:cNvSpPr txBox="1"/>
          <p:nvPr/>
        </p:nvSpPr>
        <p:spPr>
          <a:xfrm>
            <a:off x="9797920" y="1230526"/>
            <a:ext cx="16509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1️⃣  0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.2026 Расширение</a:t>
            </a:r>
          </a:p>
        </p:txBody>
      </p:sp>
      <p:sp>
        <p:nvSpPr>
          <p:cNvPr id="508" name="Блок-схема: решение 507">
            <a:extLst>
              <a:ext uri="{FF2B5EF4-FFF2-40B4-BE49-F238E27FC236}">
                <a16:creationId xmlns:a16="http://schemas.microsoft.com/office/drawing/2014/main" id="{B0F60E6F-4329-45A5-A01E-C5D8A9059BE6}"/>
              </a:ext>
            </a:extLst>
          </p:cNvPr>
          <p:cNvSpPr/>
          <p:nvPr/>
        </p:nvSpPr>
        <p:spPr>
          <a:xfrm>
            <a:off x="6068096" y="267687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10" name="Блок-схема: решение 509">
            <a:extLst>
              <a:ext uri="{FF2B5EF4-FFF2-40B4-BE49-F238E27FC236}">
                <a16:creationId xmlns:a16="http://schemas.microsoft.com/office/drawing/2014/main" id="{E87EB591-E4A6-4E3D-B1C8-ADF1D9BE74AF}"/>
              </a:ext>
            </a:extLst>
          </p:cNvPr>
          <p:cNvSpPr/>
          <p:nvPr/>
        </p:nvSpPr>
        <p:spPr>
          <a:xfrm>
            <a:off x="6154024" y="2673080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12" name="Блок-схема: решение 511">
            <a:extLst>
              <a:ext uri="{FF2B5EF4-FFF2-40B4-BE49-F238E27FC236}">
                <a16:creationId xmlns:a16="http://schemas.microsoft.com/office/drawing/2014/main" id="{C8F6BB96-D469-4405-B8E7-3DC18EB2EC55}"/>
              </a:ext>
            </a:extLst>
          </p:cNvPr>
          <p:cNvSpPr/>
          <p:nvPr/>
        </p:nvSpPr>
        <p:spPr>
          <a:xfrm>
            <a:off x="6113700" y="2736016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13" name="TextBox 512">
            <a:extLst>
              <a:ext uri="{FF2B5EF4-FFF2-40B4-BE49-F238E27FC236}">
                <a16:creationId xmlns:a16="http://schemas.microsoft.com/office/drawing/2014/main" id="{39EE5FA6-1BBC-4AC6-A1F1-19B6073B37C9}"/>
              </a:ext>
            </a:extLst>
          </p:cNvPr>
          <p:cNvSpPr txBox="1"/>
          <p:nvPr/>
        </p:nvSpPr>
        <p:spPr>
          <a:xfrm>
            <a:off x="6175967" y="2650006"/>
            <a:ext cx="1857098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03.2025 2я волна (</a:t>
            </a:r>
            <a:r>
              <a:rPr lang="ru-RU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Обяз</a:t>
            </a:r>
            <a:r>
              <a:rPr lang="ru-RU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марк</a:t>
            </a:r>
            <a:r>
              <a:rPr lang="ru-RU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ККТ, ОСУ )</a:t>
            </a:r>
          </a:p>
        </p:txBody>
      </p:sp>
      <p:sp>
        <p:nvSpPr>
          <p:cNvPr id="514" name="TextBox 513">
            <a:extLst>
              <a:ext uri="{FF2B5EF4-FFF2-40B4-BE49-F238E27FC236}">
                <a16:creationId xmlns:a16="http://schemas.microsoft.com/office/drawing/2014/main" id="{ED73D1FB-2367-43D3-BE76-A13198A7CD9A}"/>
              </a:ext>
            </a:extLst>
          </p:cNvPr>
          <p:cNvSpPr txBox="1"/>
          <p:nvPr/>
        </p:nvSpPr>
        <p:spPr>
          <a:xfrm>
            <a:off x="6009124" y="2951361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515" name="TextBox 514">
            <a:extLst>
              <a:ext uri="{FF2B5EF4-FFF2-40B4-BE49-F238E27FC236}">
                <a16:creationId xmlns:a16="http://schemas.microsoft.com/office/drawing/2014/main" id="{D59E990F-2815-4AC8-A3A5-2CE9A0A024A5}"/>
              </a:ext>
            </a:extLst>
          </p:cNvPr>
          <p:cNvSpPr txBox="1"/>
          <p:nvPr/>
        </p:nvSpPr>
        <p:spPr>
          <a:xfrm>
            <a:off x="6178394" y="2902899"/>
            <a:ext cx="733081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03.2025 Онлайн</a:t>
            </a:r>
          </a:p>
        </p:txBody>
      </p:sp>
      <p:sp>
        <p:nvSpPr>
          <p:cNvPr id="521" name="Блок-схема: решение 520">
            <a:extLst>
              <a:ext uri="{FF2B5EF4-FFF2-40B4-BE49-F238E27FC236}">
                <a16:creationId xmlns:a16="http://schemas.microsoft.com/office/drawing/2014/main" id="{BCBD03D2-1E56-4217-BB5F-04D8131128A8}"/>
              </a:ext>
            </a:extLst>
          </p:cNvPr>
          <p:cNvSpPr/>
          <p:nvPr/>
        </p:nvSpPr>
        <p:spPr>
          <a:xfrm>
            <a:off x="9552821" y="3563919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22" name="TextBox 521">
            <a:extLst>
              <a:ext uri="{FF2B5EF4-FFF2-40B4-BE49-F238E27FC236}">
                <a16:creationId xmlns:a16="http://schemas.microsoft.com/office/drawing/2014/main" id="{133ACF6C-2AE5-461E-B311-C7D8F4465E3A}"/>
              </a:ext>
            </a:extLst>
          </p:cNvPr>
          <p:cNvSpPr txBox="1"/>
          <p:nvPr/>
        </p:nvSpPr>
        <p:spPr>
          <a:xfrm>
            <a:off x="8691391" y="3382464"/>
            <a:ext cx="104801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31.12.202</a:t>
            </a:r>
            <a:r>
              <a:rPr lang="en-US" sz="700" dirty="0">
                <a:solidFill>
                  <a:srgbClr val="6D6E71"/>
                </a:solidFill>
              </a:rPr>
              <a:t>5</a:t>
            </a:r>
            <a:r>
              <a:rPr lang="ru-RU" sz="700" dirty="0">
                <a:solidFill>
                  <a:srgbClr val="6D6E71"/>
                </a:solidFill>
              </a:rPr>
              <a:t> – запрет оборота и вывода немаркированных остатков 3я волна</a:t>
            </a:r>
          </a:p>
        </p:txBody>
      </p:sp>
      <p:sp>
        <p:nvSpPr>
          <p:cNvPr id="523" name="Блок-схема: решение 522">
            <a:extLst>
              <a:ext uri="{FF2B5EF4-FFF2-40B4-BE49-F238E27FC236}">
                <a16:creationId xmlns:a16="http://schemas.microsoft.com/office/drawing/2014/main" id="{49521A98-EAE4-409B-BEC4-89C81CBC90B2}"/>
              </a:ext>
            </a:extLst>
          </p:cNvPr>
          <p:cNvSpPr/>
          <p:nvPr/>
        </p:nvSpPr>
        <p:spPr>
          <a:xfrm>
            <a:off x="9900015" y="3556022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24" name="TextBox 523">
            <a:extLst>
              <a:ext uri="{FF2B5EF4-FFF2-40B4-BE49-F238E27FC236}">
                <a16:creationId xmlns:a16="http://schemas.microsoft.com/office/drawing/2014/main" id="{2855EC31-FF63-484C-BC74-AD49706125FC}"/>
              </a:ext>
            </a:extLst>
          </p:cNvPr>
          <p:cNvSpPr txBox="1"/>
          <p:nvPr/>
        </p:nvSpPr>
        <p:spPr>
          <a:xfrm>
            <a:off x="9962240" y="3457074"/>
            <a:ext cx="1352955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03.2026 – завершение маркировки остатков 3я волна</a:t>
            </a:r>
          </a:p>
        </p:txBody>
      </p:sp>
      <p:sp>
        <p:nvSpPr>
          <p:cNvPr id="525" name="Rectangle 42">
            <a:extLst>
              <a:ext uri="{FF2B5EF4-FFF2-40B4-BE49-F238E27FC236}">
                <a16:creationId xmlns:a16="http://schemas.microsoft.com/office/drawing/2014/main" id="{87029114-7790-4D06-A62C-3EB1E8D9281D}"/>
              </a:ext>
            </a:extLst>
          </p:cNvPr>
          <p:cNvSpPr/>
          <p:nvPr/>
        </p:nvSpPr>
        <p:spPr>
          <a:xfrm>
            <a:off x="6154877" y="7084406"/>
            <a:ext cx="3802351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26" name="TextBox 525">
            <a:extLst>
              <a:ext uri="{FF2B5EF4-FFF2-40B4-BE49-F238E27FC236}">
                <a16:creationId xmlns:a16="http://schemas.microsoft.com/office/drawing/2014/main" id="{9862E068-A6F2-43FB-A22A-166F28CF14EA}"/>
              </a:ext>
            </a:extLst>
          </p:cNvPr>
          <p:cNvSpPr txBox="1"/>
          <p:nvPr/>
        </p:nvSpPr>
        <p:spPr>
          <a:xfrm>
            <a:off x="6171007" y="7079909"/>
            <a:ext cx="9685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03.2025</a:t>
            </a:r>
            <a:r>
              <a:rPr lang="en-US" sz="700" dirty="0">
                <a:solidFill>
                  <a:srgbClr val="6D6E71"/>
                </a:solidFill>
              </a:rPr>
              <a:t> </a:t>
            </a:r>
            <a:r>
              <a:rPr lang="ru-RU" sz="700" dirty="0">
                <a:solidFill>
                  <a:srgbClr val="6D6E71"/>
                </a:solidFill>
              </a:rPr>
              <a:t>Старт</a:t>
            </a:r>
          </a:p>
        </p:txBody>
      </p:sp>
      <p:sp>
        <p:nvSpPr>
          <p:cNvPr id="531" name="Блок-схема: решение 530">
            <a:extLst>
              <a:ext uri="{FF2B5EF4-FFF2-40B4-BE49-F238E27FC236}">
                <a16:creationId xmlns:a16="http://schemas.microsoft.com/office/drawing/2014/main" id="{9036A307-F30F-411F-B2DC-55A7FB1874AD}"/>
              </a:ext>
            </a:extLst>
          </p:cNvPr>
          <p:cNvSpPr/>
          <p:nvPr/>
        </p:nvSpPr>
        <p:spPr>
          <a:xfrm>
            <a:off x="6116252" y="7129671"/>
            <a:ext cx="98143" cy="98143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35" name="Rectangle 42">
            <a:extLst>
              <a:ext uri="{FF2B5EF4-FFF2-40B4-BE49-F238E27FC236}">
                <a16:creationId xmlns:a16="http://schemas.microsoft.com/office/drawing/2014/main" id="{3FB9E9FC-BFEE-4216-9B6F-51F5EC29ED30}"/>
              </a:ext>
            </a:extLst>
          </p:cNvPr>
          <p:cNvSpPr/>
          <p:nvPr/>
        </p:nvSpPr>
        <p:spPr>
          <a:xfrm>
            <a:off x="8241626" y="7086792"/>
            <a:ext cx="444259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38" name="Блок-схема: решение 537">
            <a:extLst>
              <a:ext uri="{FF2B5EF4-FFF2-40B4-BE49-F238E27FC236}">
                <a16:creationId xmlns:a16="http://schemas.microsoft.com/office/drawing/2014/main" id="{040E2FF9-5AF9-454B-8180-10321703F1B9}"/>
              </a:ext>
            </a:extLst>
          </p:cNvPr>
          <p:cNvSpPr/>
          <p:nvPr/>
        </p:nvSpPr>
        <p:spPr>
          <a:xfrm>
            <a:off x="8178001" y="7135014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44" name="TextBox 543">
            <a:extLst>
              <a:ext uri="{FF2B5EF4-FFF2-40B4-BE49-F238E27FC236}">
                <a16:creationId xmlns:a16="http://schemas.microsoft.com/office/drawing/2014/main" id="{3731624E-4B03-44F5-AB69-A198AEE42599}"/>
              </a:ext>
            </a:extLst>
          </p:cNvPr>
          <p:cNvSpPr txBox="1"/>
          <p:nvPr/>
        </p:nvSpPr>
        <p:spPr>
          <a:xfrm>
            <a:off x="2349695" y="7034965"/>
            <a:ext cx="954631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5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45" name="TextBox 544">
            <a:extLst>
              <a:ext uri="{FF2B5EF4-FFF2-40B4-BE49-F238E27FC236}">
                <a16:creationId xmlns:a16="http://schemas.microsoft.com/office/drawing/2014/main" id="{BB72F234-A4AB-4E3A-82A4-BA6F1CC0A548}"/>
              </a:ext>
            </a:extLst>
          </p:cNvPr>
          <p:cNvSpPr txBox="1"/>
          <p:nvPr/>
        </p:nvSpPr>
        <p:spPr>
          <a:xfrm>
            <a:off x="2352402" y="2417197"/>
            <a:ext cx="1305196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6"/>
              </a:rPr>
              <a:t>ППРФ (2я волна)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46" name="TextBox 545">
            <a:extLst>
              <a:ext uri="{FF2B5EF4-FFF2-40B4-BE49-F238E27FC236}">
                <a16:creationId xmlns:a16="http://schemas.microsoft.com/office/drawing/2014/main" id="{24FA7BB2-AA73-4558-8655-5D7B97AD12B8}"/>
              </a:ext>
            </a:extLst>
          </p:cNvPr>
          <p:cNvSpPr txBox="1"/>
          <p:nvPr/>
        </p:nvSpPr>
        <p:spPr>
          <a:xfrm>
            <a:off x="2345706" y="1210284"/>
            <a:ext cx="1075579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6"/>
              </a:rPr>
              <a:t>ППРФ (расширение)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2CEE1571-312D-4F24-BE82-4E9B40DB8E63}"/>
              </a:ext>
            </a:extLst>
          </p:cNvPr>
          <p:cNvSpPr txBox="1"/>
          <p:nvPr/>
        </p:nvSpPr>
        <p:spPr>
          <a:xfrm>
            <a:off x="6705495" y="1815193"/>
            <a:ext cx="96840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❌  05.2025 Офлайн</a:t>
            </a:r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08439D06-14CF-4AE1-8860-9B3B3BC89BE4}"/>
              </a:ext>
            </a:extLst>
          </p:cNvPr>
          <p:cNvSpPr txBox="1"/>
          <p:nvPr/>
        </p:nvSpPr>
        <p:spPr>
          <a:xfrm>
            <a:off x="6705536" y="1502761"/>
            <a:ext cx="9681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❌  05.2025 Офлайн</a:t>
            </a:r>
          </a:p>
        </p:txBody>
      </p:sp>
      <p:sp>
        <p:nvSpPr>
          <p:cNvPr id="550" name="Блок-схема: решение 549">
            <a:extLst>
              <a:ext uri="{FF2B5EF4-FFF2-40B4-BE49-F238E27FC236}">
                <a16:creationId xmlns:a16="http://schemas.microsoft.com/office/drawing/2014/main" id="{00E0C88F-B4AA-4890-9A81-8D3244D55174}"/>
              </a:ext>
            </a:extLst>
          </p:cNvPr>
          <p:cNvSpPr/>
          <p:nvPr/>
        </p:nvSpPr>
        <p:spPr>
          <a:xfrm>
            <a:off x="6108863" y="1711589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D2359503-7E2A-4BD1-922A-38709A8D9BD5}"/>
              </a:ext>
            </a:extLst>
          </p:cNvPr>
          <p:cNvSpPr txBox="1"/>
          <p:nvPr/>
        </p:nvSpPr>
        <p:spPr>
          <a:xfrm>
            <a:off x="6188335" y="1653937"/>
            <a:ext cx="165992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03.2025 МЦ. Внесение атрибутов в КТ.</a:t>
            </a:r>
          </a:p>
        </p:txBody>
      </p:sp>
      <p:sp>
        <p:nvSpPr>
          <p:cNvPr id="552" name="Блок-схема: решение 551">
            <a:extLst>
              <a:ext uri="{FF2B5EF4-FFF2-40B4-BE49-F238E27FC236}">
                <a16:creationId xmlns:a16="http://schemas.microsoft.com/office/drawing/2014/main" id="{31636EC3-1526-4DC1-AE7A-7C1FD8B73D45}"/>
              </a:ext>
            </a:extLst>
          </p:cNvPr>
          <p:cNvSpPr/>
          <p:nvPr/>
        </p:nvSpPr>
        <p:spPr>
          <a:xfrm>
            <a:off x="6111093" y="2030731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53" name="TextBox 552">
            <a:extLst>
              <a:ext uri="{FF2B5EF4-FFF2-40B4-BE49-F238E27FC236}">
                <a16:creationId xmlns:a16="http://schemas.microsoft.com/office/drawing/2014/main" id="{5F7302F2-5336-44B1-8A36-15B4A87F4920}"/>
              </a:ext>
            </a:extLst>
          </p:cNvPr>
          <p:cNvSpPr txBox="1"/>
          <p:nvPr/>
        </p:nvSpPr>
        <p:spPr>
          <a:xfrm>
            <a:off x="6190565" y="1973079"/>
            <a:ext cx="165992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03.2025 МЦ. Внесение атрибутов в КТ.</a:t>
            </a:r>
          </a:p>
        </p:txBody>
      </p:sp>
      <p:sp>
        <p:nvSpPr>
          <p:cNvPr id="555" name="TextBox 554">
            <a:extLst>
              <a:ext uri="{FF2B5EF4-FFF2-40B4-BE49-F238E27FC236}">
                <a16:creationId xmlns:a16="http://schemas.microsoft.com/office/drawing/2014/main" id="{7A5C93C3-F2BF-4B75-8C12-4E1F71103B44}"/>
              </a:ext>
            </a:extLst>
          </p:cNvPr>
          <p:cNvSpPr txBox="1"/>
          <p:nvPr/>
        </p:nvSpPr>
        <p:spPr>
          <a:xfrm>
            <a:off x="9808702" y="1901712"/>
            <a:ext cx="2126067" cy="2018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❌  03.2026 МЦ. Блокировка по РР </a:t>
            </a:r>
          </a:p>
        </p:txBody>
      </p:sp>
      <p:sp>
        <p:nvSpPr>
          <p:cNvPr id="561" name="TextBox 560">
            <a:extLst>
              <a:ext uri="{FF2B5EF4-FFF2-40B4-BE49-F238E27FC236}">
                <a16:creationId xmlns:a16="http://schemas.microsoft.com/office/drawing/2014/main" id="{3D0EEA9C-A095-4101-BD79-75073EB4B582}"/>
              </a:ext>
            </a:extLst>
          </p:cNvPr>
          <p:cNvSpPr txBox="1"/>
          <p:nvPr/>
        </p:nvSpPr>
        <p:spPr>
          <a:xfrm>
            <a:off x="9808744" y="1582749"/>
            <a:ext cx="195927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❌  03.2026 МЦ. Блокировка по РР </a:t>
            </a:r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FAA49415-27DF-49CD-BD79-69ACF196818D}"/>
              </a:ext>
            </a:extLst>
          </p:cNvPr>
          <p:cNvSpPr txBox="1"/>
          <p:nvPr/>
        </p:nvSpPr>
        <p:spPr>
          <a:xfrm>
            <a:off x="6367319" y="3195228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570" name="TextBox 569">
            <a:extLst>
              <a:ext uri="{FF2B5EF4-FFF2-40B4-BE49-F238E27FC236}">
                <a16:creationId xmlns:a16="http://schemas.microsoft.com/office/drawing/2014/main" id="{1AFAF5D0-A8DD-46A3-8A0A-DB579C271140}"/>
              </a:ext>
            </a:extLst>
          </p:cNvPr>
          <p:cNvSpPr txBox="1"/>
          <p:nvPr/>
        </p:nvSpPr>
        <p:spPr>
          <a:xfrm>
            <a:off x="4603775" y="3208922"/>
            <a:ext cx="19015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Ввод в оборот  04.2025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72" name="TextBox 571">
            <a:extLst>
              <a:ext uri="{FF2B5EF4-FFF2-40B4-BE49-F238E27FC236}">
                <a16:creationId xmlns:a16="http://schemas.microsoft.com/office/drawing/2014/main" id="{3B26C168-1EFD-4F2A-A65D-7D770E06F6B6}"/>
              </a:ext>
            </a:extLst>
          </p:cNvPr>
          <p:cNvSpPr txBox="1"/>
          <p:nvPr/>
        </p:nvSpPr>
        <p:spPr>
          <a:xfrm>
            <a:off x="6705238" y="2204766"/>
            <a:ext cx="9681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  05.2025 Офлайн</a:t>
            </a:r>
          </a:p>
        </p:txBody>
      </p:sp>
      <p:sp>
        <p:nvSpPr>
          <p:cNvPr id="574" name="TextBox 573">
            <a:extLst>
              <a:ext uri="{FF2B5EF4-FFF2-40B4-BE49-F238E27FC236}">
                <a16:creationId xmlns:a16="http://schemas.microsoft.com/office/drawing/2014/main" id="{F2CCE93F-2519-4607-B5ED-009134A4D433}"/>
              </a:ext>
            </a:extLst>
          </p:cNvPr>
          <p:cNvSpPr txBox="1"/>
          <p:nvPr/>
        </p:nvSpPr>
        <p:spPr>
          <a:xfrm>
            <a:off x="6707317" y="3833738"/>
            <a:ext cx="9681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  05.2025 Офлайн</a:t>
            </a:r>
          </a:p>
        </p:txBody>
      </p:sp>
      <p:sp>
        <p:nvSpPr>
          <p:cNvPr id="576" name="TextBox 575">
            <a:extLst>
              <a:ext uri="{FF2B5EF4-FFF2-40B4-BE49-F238E27FC236}">
                <a16:creationId xmlns:a16="http://schemas.microsoft.com/office/drawing/2014/main" id="{575A4ED3-5CB6-4620-B96E-4E97C48D176F}"/>
              </a:ext>
            </a:extLst>
          </p:cNvPr>
          <p:cNvSpPr txBox="1"/>
          <p:nvPr/>
        </p:nvSpPr>
        <p:spPr>
          <a:xfrm>
            <a:off x="6011800" y="3835931"/>
            <a:ext cx="66960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03.2025</a:t>
            </a:r>
          </a:p>
        </p:txBody>
      </p:sp>
      <p:sp>
        <p:nvSpPr>
          <p:cNvPr id="579" name="TextBox 578">
            <a:extLst>
              <a:ext uri="{FF2B5EF4-FFF2-40B4-BE49-F238E27FC236}">
                <a16:creationId xmlns:a16="http://schemas.microsoft.com/office/drawing/2014/main" id="{8ED6EECA-995A-46F0-9470-1DBB487BAC40}"/>
              </a:ext>
            </a:extLst>
          </p:cNvPr>
          <p:cNvSpPr txBox="1"/>
          <p:nvPr/>
        </p:nvSpPr>
        <p:spPr>
          <a:xfrm>
            <a:off x="6704204" y="2944484"/>
            <a:ext cx="9681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  05.2025 Офлайн</a:t>
            </a:r>
          </a:p>
        </p:txBody>
      </p:sp>
      <p:sp>
        <p:nvSpPr>
          <p:cNvPr id="603" name="Блок-схема: решение 602">
            <a:extLst>
              <a:ext uri="{FF2B5EF4-FFF2-40B4-BE49-F238E27FC236}">
                <a16:creationId xmlns:a16="http://schemas.microsoft.com/office/drawing/2014/main" id="{B2E51F70-1697-4948-837C-EDB391CAADEC}"/>
              </a:ext>
            </a:extLst>
          </p:cNvPr>
          <p:cNvSpPr/>
          <p:nvPr/>
        </p:nvSpPr>
        <p:spPr>
          <a:xfrm>
            <a:off x="8173796" y="4162334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605" name="TextBox 604">
            <a:extLst>
              <a:ext uri="{FF2B5EF4-FFF2-40B4-BE49-F238E27FC236}">
                <a16:creationId xmlns:a16="http://schemas.microsoft.com/office/drawing/2014/main" id="{BDDFFC3D-E9EE-4BA1-8CFD-F071D724F9B3}"/>
              </a:ext>
            </a:extLst>
          </p:cNvPr>
          <p:cNvSpPr txBox="1"/>
          <p:nvPr/>
        </p:nvSpPr>
        <p:spPr>
          <a:xfrm>
            <a:off x="8238000" y="4052226"/>
            <a:ext cx="1532033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09.2025 Маркировка + ОСУ новые ТН ВЭД</a:t>
            </a:r>
          </a:p>
        </p:txBody>
      </p:sp>
      <p:sp>
        <p:nvSpPr>
          <p:cNvPr id="606" name="Блок-схема: решение 605">
            <a:extLst>
              <a:ext uri="{FF2B5EF4-FFF2-40B4-BE49-F238E27FC236}">
                <a16:creationId xmlns:a16="http://schemas.microsoft.com/office/drawing/2014/main" id="{D19730D8-E3BF-491D-BA74-218DFA6D2940}"/>
              </a:ext>
            </a:extLst>
          </p:cNvPr>
          <p:cNvSpPr/>
          <p:nvPr/>
        </p:nvSpPr>
        <p:spPr>
          <a:xfrm>
            <a:off x="8180899" y="430015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607" name="TextBox 606">
            <a:extLst>
              <a:ext uri="{FF2B5EF4-FFF2-40B4-BE49-F238E27FC236}">
                <a16:creationId xmlns:a16="http://schemas.microsoft.com/office/drawing/2014/main" id="{52CB1B60-63C8-4F4B-8BAF-514CED36F3A1}"/>
              </a:ext>
            </a:extLst>
          </p:cNvPr>
          <p:cNvSpPr txBox="1"/>
          <p:nvPr/>
        </p:nvSpPr>
        <p:spPr>
          <a:xfrm>
            <a:off x="8245103" y="4245704"/>
            <a:ext cx="15320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09.2025 КЕГИ вывод «Фасовка»</a:t>
            </a:r>
          </a:p>
        </p:txBody>
      </p:sp>
      <p:sp>
        <p:nvSpPr>
          <p:cNvPr id="609" name="TextBox 608">
            <a:extLst>
              <a:ext uri="{FF2B5EF4-FFF2-40B4-BE49-F238E27FC236}">
                <a16:creationId xmlns:a16="http://schemas.microsoft.com/office/drawing/2014/main" id="{6D50B288-5202-4D96-9C8F-A344F69BA47C}"/>
              </a:ext>
            </a:extLst>
          </p:cNvPr>
          <p:cNvSpPr txBox="1"/>
          <p:nvPr/>
        </p:nvSpPr>
        <p:spPr>
          <a:xfrm>
            <a:off x="9958670" y="4094460"/>
            <a:ext cx="119508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>
                <a:solidFill>
                  <a:srgbClr val="6D6E71"/>
                </a:solidFill>
              </a:rPr>
              <a:t>03.2026 </a:t>
            </a:r>
            <a:r>
              <a:rPr lang="ru-RU" sz="700" dirty="0">
                <a:solidFill>
                  <a:srgbClr val="6D6E71"/>
                </a:solidFill>
              </a:rPr>
              <a:t>Новые ТН ВЭД</a:t>
            </a:r>
          </a:p>
        </p:txBody>
      </p:sp>
      <p:sp>
        <p:nvSpPr>
          <p:cNvPr id="610" name="Блок-схема: решение 609">
            <a:extLst>
              <a:ext uri="{FF2B5EF4-FFF2-40B4-BE49-F238E27FC236}">
                <a16:creationId xmlns:a16="http://schemas.microsoft.com/office/drawing/2014/main" id="{F9AD55C5-2D39-4F31-8C38-239DE71F63D7}"/>
              </a:ext>
            </a:extLst>
          </p:cNvPr>
          <p:cNvSpPr/>
          <p:nvPr/>
        </p:nvSpPr>
        <p:spPr>
          <a:xfrm>
            <a:off x="9890835" y="4159229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602" name="Блок-схема: решение 601">
            <a:extLst>
              <a:ext uri="{FF2B5EF4-FFF2-40B4-BE49-F238E27FC236}">
                <a16:creationId xmlns:a16="http://schemas.microsoft.com/office/drawing/2014/main" id="{8A1109DF-7819-4F3E-B2DE-60C31AD220C1}"/>
              </a:ext>
            </a:extLst>
          </p:cNvPr>
          <p:cNvSpPr/>
          <p:nvPr/>
        </p:nvSpPr>
        <p:spPr>
          <a:xfrm>
            <a:off x="8185225" y="8814173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608" name="TextBox 607">
            <a:extLst>
              <a:ext uri="{FF2B5EF4-FFF2-40B4-BE49-F238E27FC236}">
                <a16:creationId xmlns:a16="http://schemas.microsoft.com/office/drawing/2014/main" id="{6DC17468-9106-4C61-8BC8-5715FBD4EE9F}"/>
              </a:ext>
            </a:extLst>
          </p:cNvPr>
          <p:cNvSpPr txBox="1"/>
          <p:nvPr/>
        </p:nvSpPr>
        <p:spPr>
          <a:xfrm>
            <a:off x="8241936" y="8773504"/>
            <a:ext cx="130925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</a:t>
            </a:r>
            <a:r>
              <a:rPr lang="en-US" sz="700" dirty="0">
                <a:solidFill>
                  <a:srgbClr val="6D6E71"/>
                </a:solidFill>
              </a:rPr>
              <a:t>20</a:t>
            </a:r>
            <a:r>
              <a:rPr lang="ru-RU" sz="700" dirty="0">
                <a:solidFill>
                  <a:srgbClr val="6D6E71"/>
                </a:solidFill>
              </a:rPr>
              <a:t>25 </a:t>
            </a:r>
            <a:r>
              <a:rPr lang="ru-RU" sz="700" dirty="0" err="1">
                <a:solidFill>
                  <a:srgbClr val="6D6E71"/>
                </a:solidFill>
              </a:rPr>
              <a:t>О.м</a:t>
            </a:r>
            <a:r>
              <a:rPr lang="ru-RU" sz="700" dirty="0">
                <a:solidFill>
                  <a:srgbClr val="6D6E71"/>
                </a:solidFill>
              </a:rPr>
              <a:t> новые ТН ВЭД.</a:t>
            </a:r>
          </a:p>
        </p:txBody>
      </p:sp>
      <p:sp>
        <p:nvSpPr>
          <p:cNvPr id="611" name="Блок-схема: решение 610">
            <a:extLst>
              <a:ext uri="{FF2B5EF4-FFF2-40B4-BE49-F238E27FC236}">
                <a16:creationId xmlns:a16="http://schemas.microsoft.com/office/drawing/2014/main" id="{F46BAC7F-4846-49B9-B8DF-D174BACD888C}"/>
              </a:ext>
            </a:extLst>
          </p:cNvPr>
          <p:cNvSpPr/>
          <p:nvPr/>
        </p:nvSpPr>
        <p:spPr>
          <a:xfrm>
            <a:off x="10934912" y="849357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612" name="TextBox 611">
            <a:extLst>
              <a:ext uri="{FF2B5EF4-FFF2-40B4-BE49-F238E27FC236}">
                <a16:creationId xmlns:a16="http://schemas.microsoft.com/office/drawing/2014/main" id="{62C3CB0A-4D18-44FB-B7BF-DDBCC27D6579}"/>
              </a:ext>
            </a:extLst>
          </p:cNvPr>
          <p:cNvSpPr txBox="1"/>
          <p:nvPr/>
        </p:nvSpPr>
        <p:spPr>
          <a:xfrm>
            <a:off x="10999253" y="8443390"/>
            <a:ext cx="142374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>
                <a:solidFill>
                  <a:schemeClr val="tx1">
                    <a:lumMod val="65000"/>
                    <a:lumOff val="35000"/>
                  </a:schemeClr>
                </a:solidFill>
              </a:rPr>
              <a:t>09.2026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Запрет оборота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немарк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3" name="TextBox 612">
            <a:extLst>
              <a:ext uri="{FF2B5EF4-FFF2-40B4-BE49-F238E27FC236}">
                <a16:creationId xmlns:a16="http://schemas.microsoft.com/office/drawing/2014/main" id="{AADA9DDE-8DC7-49B8-A4FC-79A3CDB7BB99}"/>
              </a:ext>
            </a:extLst>
          </p:cNvPr>
          <p:cNvSpPr txBox="1"/>
          <p:nvPr/>
        </p:nvSpPr>
        <p:spPr>
          <a:xfrm>
            <a:off x="2348613" y="8376822"/>
            <a:ext cx="915414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7"/>
              </a:rPr>
              <a:t>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7"/>
              </a:rPr>
              <a:t>о.м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7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614" name="TextBox 613">
            <a:extLst>
              <a:ext uri="{FF2B5EF4-FFF2-40B4-BE49-F238E27FC236}">
                <a16:creationId xmlns:a16="http://schemas.microsoft.com/office/drawing/2014/main" id="{6E0B634A-9F42-48D5-A664-4091EC50B7D0}"/>
              </a:ext>
            </a:extLst>
          </p:cNvPr>
          <p:cNvSpPr txBox="1"/>
          <p:nvPr/>
        </p:nvSpPr>
        <p:spPr>
          <a:xfrm>
            <a:off x="8232651" y="7084392"/>
            <a:ext cx="64133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09.2025</a:t>
            </a:r>
          </a:p>
        </p:txBody>
      </p:sp>
      <p:sp>
        <p:nvSpPr>
          <p:cNvPr id="617" name="Блок-схема: решение 616">
            <a:extLst>
              <a:ext uri="{FF2B5EF4-FFF2-40B4-BE49-F238E27FC236}">
                <a16:creationId xmlns:a16="http://schemas.microsoft.com/office/drawing/2014/main" id="{5F829877-15C1-4F17-8B34-1B3FC348FE3D}"/>
              </a:ext>
            </a:extLst>
          </p:cNvPr>
          <p:cNvSpPr/>
          <p:nvPr/>
        </p:nvSpPr>
        <p:spPr>
          <a:xfrm>
            <a:off x="9899986" y="7095754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618" name="TextBox 617">
            <a:extLst>
              <a:ext uri="{FF2B5EF4-FFF2-40B4-BE49-F238E27FC236}">
                <a16:creationId xmlns:a16="http://schemas.microsoft.com/office/drawing/2014/main" id="{DE471CA5-46DD-4C58-959E-1A51DFD2E172}"/>
              </a:ext>
            </a:extLst>
          </p:cNvPr>
          <p:cNvSpPr txBox="1"/>
          <p:nvPr/>
        </p:nvSpPr>
        <p:spPr>
          <a:xfrm>
            <a:off x="9946786" y="6991572"/>
            <a:ext cx="689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О.м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1 этап</a:t>
            </a:r>
          </a:p>
        </p:txBody>
      </p:sp>
      <p:sp>
        <p:nvSpPr>
          <p:cNvPr id="720" name="Блок-схема: решение 719">
            <a:extLst>
              <a:ext uri="{FF2B5EF4-FFF2-40B4-BE49-F238E27FC236}">
                <a16:creationId xmlns:a16="http://schemas.microsoft.com/office/drawing/2014/main" id="{4682E5EF-F9E4-4FFE-91E6-CCAB4A495F89}"/>
              </a:ext>
            </a:extLst>
          </p:cNvPr>
          <p:cNvSpPr/>
          <p:nvPr/>
        </p:nvSpPr>
        <p:spPr>
          <a:xfrm>
            <a:off x="10583392" y="7072198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21" name="TextBox 720">
            <a:extLst>
              <a:ext uri="{FF2B5EF4-FFF2-40B4-BE49-F238E27FC236}">
                <a16:creationId xmlns:a16="http://schemas.microsoft.com/office/drawing/2014/main" id="{1718C9AB-6D30-4970-8DB1-79C49928232B}"/>
              </a:ext>
            </a:extLst>
          </p:cNvPr>
          <p:cNvSpPr txBox="1"/>
          <p:nvPr/>
        </p:nvSpPr>
        <p:spPr>
          <a:xfrm>
            <a:off x="10630191" y="7018329"/>
            <a:ext cx="115036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07.2026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О.м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3 этап</a:t>
            </a:r>
          </a:p>
        </p:txBody>
      </p:sp>
      <p:sp>
        <p:nvSpPr>
          <p:cNvPr id="746" name="Блок-схема: решение 745">
            <a:extLst>
              <a:ext uri="{FF2B5EF4-FFF2-40B4-BE49-F238E27FC236}">
                <a16:creationId xmlns:a16="http://schemas.microsoft.com/office/drawing/2014/main" id="{EF995B9F-A978-462A-A809-E741F5E3F641}"/>
              </a:ext>
            </a:extLst>
          </p:cNvPr>
          <p:cNvSpPr/>
          <p:nvPr/>
        </p:nvSpPr>
        <p:spPr>
          <a:xfrm>
            <a:off x="10241288" y="7216643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47" name="TextBox 746">
            <a:extLst>
              <a:ext uri="{FF2B5EF4-FFF2-40B4-BE49-F238E27FC236}">
                <a16:creationId xmlns:a16="http://schemas.microsoft.com/office/drawing/2014/main" id="{59CDA19B-9A77-4A7F-B757-000EFA5B6BFD}"/>
              </a:ext>
            </a:extLst>
          </p:cNvPr>
          <p:cNvSpPr txBox="1"/>
          <p:nvPr/>
        </p:nvSpPr>
        <p:spPr>
          <a:xfrm>
            <a:off x="10288088" y="7169402"/>
            <a:ext cx="1012104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05.2026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О.м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 этап</a:t>
            </a:r>
          </a:p>
        </p:txBody>
      </p:sp>
      <p:sp>
        <p:nvSpPr>
          <p:cNvPr id="749" name="TextBox 748">
            <a:extLst>
              <a:ext uri="{FF2B5EF4-FFF2-40B4-BE49-F238E27FC236}">
                <a16:creationId xmlns:a16="http://schemas.microsoft.com/office/drawing/2014/main" id="{AD9857BB-6439-4346-837D-5E7A4C396279}"/>
              </a:ext>
            </a:extLst>
          </p:cNvPr>
          <p:cNvSpPr txBox="1"/>
          <p:nvPr/>
        </p:nvSpPr>
        <p:spPr>
          <a:xfrm>
            <a:off x="12162529" y="7135797"/>
            <a:ext cx="6708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07.2027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Партионный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0" name="Блок-схема: решение 749">
            <a:extLst>
              <a:ext uri="{FF2B5EF4-FFF2-40B4-BE49-F238E27FC236}">
                <a16:creationId xmlns:a16="http://schemas.microsoft.com/office/drawing/2014/main" id="{2C2D493C-0809-49D5-9124-B826238C3631}"/>
              </a:ext>
            </a:extLst>
          </p:cNvPr>
          <p:cNvSpPr/>
          <p:nvPr/>
        </p:nvSpPr>
        <p:spPr>
          <a:xfrm>
            <a:off x="12096256" y="7144791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51" name="Блок-схема: решение 750">
            <a:extLst>
              <a:ext uri="{FF2B5EF4-FFF2-40B4-BE49-F238E27FC236}">
                <a16:creationId xmlns:a16="http://schemas.microsoft.com/office/drawing/2014/main" id="{0745F5EC-DFC3-4B42-B573-F246E2CAC619}"/>
              </a:ext>
            </a:extLst>
          </p:cNvPr>
          <p:cNvSpPr/>
          <p:nvPr/>
        </p:nvSpPr>
        <p:spPr>
          <a:xfrm>
            <a:off x="12099211" y="7250791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37" name="TextBox 536">
            <a:extLst>
              <a:ext uri="{FF2B5EF4-FFF2-40B4-BE49-F238E27FC236}">
                <a16:creationId xmlns:a16="http://schemas.microsoft.com/office/drawing/2014/main" id="{42A825B4-8AFE-48F3-99B7-50D470EF47AA}"/>
              </a:ext>
            </a:extLst>
          </p:cNvPr>
          <p:cNvSpPr txBox="1"/>
          <p:nvPr/>
        </p:nvSpPr>
        <p:spPr>
          <a:xfrm>
            <a:off x="12526691" y="6992898"/>
            <a:ext cx="2830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748" name="TextBox 747">
            <a:extLst>
              <a:ext uri="{FF2B5EF4-FFF2-40B4-BE49-F238E27FC236}">
                <a16:creationId xmlns:a16="http://schemas.microsoft.com/office/drawing/2014/main" id="{755BD4CA-DF6D-4649-9630-382B9C836655}"/>
              </a:ext>
            </a:extLst>
          </p:cNvPr>
          <p:cNvSpPr txBox="1"/>
          <p:nvPr/>
        </p:nvSpPr>
        <p:spPr>
          <a:xfrm>
            <a:off x="11997151" y="7000419"/>
            <a:ext cx="63864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12.</a:t>
            </a:r>
            <a:r>
              <a:rPr lang="en-US" sz="700" dirty="0">
                <a:solidFill>
                  <a:srgbClr val="6D6E71"/>
                </a:solidFill>
              </a:rPr>
              <a:t>20</a:t>
            </a:r>
            <a:r>
              <a:rPr lang="ru-RU" sz="700" dirty="0">
                <a:solidFill>
                  <a:srgbClr val="6D6E71"/>
                </a:solidFill>
              </a:rPr>
              <a:t>28</a:t>
            </a:r>
          </a:p>
        </p:txBody>
      </p:sp>
      <p:sp>
        <p:nvSpPr>
          <p:cNvPr id="765" name="TextBox 764">
            <a:extLst>
              <a:ext uri="{FF2B5EF4-FFF2-40B4-BE49-F238E27FC236}">
                <a16:creationId xmlns:a16="http://schemas.microsoft.com/office/drawing/2014/main" id="{E508BE55-B083-4BB5-98E7-37FE91610F35}"/>
              </a:ext>
            </a:extLst>
          </p:cNvPr>
          <p:cNvSpPr txBox="1"/>
          <p:nvPr/>
        </p:nvSpPr>
        <p:spPr>
          <a:xfrm>
            <a:off x="2350492" y="7183529"/>
            <a:ext cx="915414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8"/>
              </a:rPr>
              <a:t>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8"/>
              </a:rPr>
              <a:t>о.м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8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766" name="TextBox 765">
            <a:extLst>
              <a:ext uri="{FF2B5EF4-FFF2-40B4-BE49-F238E27FC236}">
                <a16:creationId xmlns:a16="http://schemas.microsoft.com/office/drawing/2014/main" id="{C17EBF0E-E376-41D8-B283-0E3E789FB12F}"/>
              </a:ext>
            </a:extLst>
          </p:cNvPr>
          <p:cNvSpPr txBox="1"/>
          <p:nvPr/>
        </p:nvSpPr>
        <p:spPr>
          <a:xfrm>
            <a:off x="2345782" y="2569597"/>
            <a:ext cx="1305196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9"/>
              </a:rPr>
              <a:t>Проект ППРФ (3я волна)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767" name="Блок-схема: решение 766">
            <a:extLst>
              <a:ext uri="{FF2B5EF4-FFF2-40B4-BE49-F238E27FC236}">
                <a16:creationId xmlns:a16="http://schemas.microsoft.com/office/drawing/2014/main" id="{DFBCBAC2-C988-477C-A48F-5E67FB313F71}"/>
              </a:ext>
            </a:extLst>
          </p:cNvPr>
          <p:cNvSpPr/>
          <p:nvPr/>
        </p:nvSpPr>
        <p:spPr>
          <a:xfrm>
            <a:off x="9900459" y="2597258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68" name="TextBox 767">
            <a:extLst>
              <a:ext uri="{FF2B5EF4-FFF2-40B4-BE49-F238E27FC236}">
                <a16:creationId xmlns:a16="http://schemas.microsoft.com/office/drawing/2014/main" id="{B9F6AEC5-460A-4C57-9836-3EAE0EBCD30C}"/>
              </a:ext>
            </a:extLst>
          </p:cNvPr>
          <p:cNvSpPr txBox="1"/>
          <p:nvPr/>
        </p:nvSpPr>
        <p:spPr>
          <a:xfrm>
            <a:off x="9964476" y="2479083"/>
            <a:ext cx="1143058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3я волна (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Обяз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Маркировка, ККТ, ПУ в одну дату)</a:t>
            </a:r>
          </a:p>
        </p:txBody>
      </p:sp>
      <p:sp>
        <p:nvSpPr>
          <p:cNvPr id="769" name="Блок-схема: решение 768">
            <a:extLst>
              <a:ext uri="{FF2B5EF4-FFF2-40B4-BE49-F238E27FC236}">
                <a16:creationId xmlns:a16="http://schemas.microsoft.com/office/drawing/2014/main" id="{69158A29-B8AD-4BBE-92FE-EABFBB53CD18}"/>
              </a:ext>
            </a:extLst>
          </p:cNvPr>
          <p:cNvSpPr/>
          <p:nvPr/>
        </p:nvSpPr>
        <p:spPr>
          <a:xfrm>
            <a:off x="12323358" y="2587537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770" name="TextBox 769">
            <a:extLst>
              <a:ext uri="{FF2B5EF4-FFF2-40B4-BE49-F238E27FC236}">
                <a16:creationId xmlns:a16="http://schemas.microsoft.com/office/drawing/2014/main" id="{72A884C0-8416-4E93-B0C9-F85963BC789E}"/>
              </a:ext>
            </a:extLst>
          </p:cNvPr>
          <p:cNvSpPr txBox="1"/>
          <p:nvPr/>
        </p:nvSpPr>
        <p:spPr>
          <a:xfrm>
            <a:off x="11498260" y="2417879"/>
            <a:ext cx="99611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09.2027 Запрет оборота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немарк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остатков для всех волн</a:t>
            </a:r>
          </a:p>
        </p:txBody>
      </p:sp>
      <p:sp>
        <p:nvSpPr>
          <p:cNvPr id="828" name="TextBox 827">
            <a:extLst>
              <a:ext uri="{FF2B5EF4-FFF2-40B4-BE49-F238E27FC236}">
                <a16:creationId xmlns:a16="http://schemas.microsoft.com/office/drawing/2014/main" id="{F37700ED-8F63-44A1-80B6-058A747BC5BA}"/>
              </a:ext>
            </a:extLst>
          </p:cNvPr>
          <p:cNvSpPr txBox="1"/>
          <p:nvPr/>
        </p:nvSpPr>
        <p:spPr>
          <a:xfrm>
            <a:off x="9789012" y="3993366"/>
            <a:ext cx="34492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829" name="TextBox 828">
            <a:extLst>
              <a:ext uri="{FF2B5EF4-FFF2-40B4-BE49-F238E27FC236}">
                <a16:creationId xmlns:a16="http://schemas.microsoft.com/office/drawing/2014/main" id="{05376716-BF86-4173-940E-71F0874B0D40}"/>
              </a:ext>
            </a:extLst>
          </p:cNvPr>
          <p:cNvSpPr txBox="1"/>
          <p:nvPr/>
        </p:nvSpPr>
        <p:spPr>
          <a:xfrm>
            <a:off x="9951997" y="3989943"/>
            <a:ext cx="131424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03.2026 Онлайн 3  и офлайн</a:t>
            </a:r>
          </a:p>
        </p:txBody>
      </p:sp>
      <p:sp>
        <p:nvSpPr>
          <p:cNvPr id="830" name="TextBox 829">
            <a:extLst>
              <a:ext uri="{FF2B5EF4-FFF2-40B4-BE49-F238E27FC236}">
                <a16:creationId xmlns:a16="http://schemas.microsoft.com/office/drawing/2014/main" id="{DB317A0E-C6D1-456B-995D-CA15D907900A}"/>
              </a:ext>
            </a:extLst>
          </p:cNvPr>
          <p:cNvSpPr txBox="1"/>
          <p:nvPr/>
        </p:nvSpPr>
        <p:spPr>
          <a:xfrm>
            <a:off x="10817749" y="4136793"/>
            <a:ext cx="34492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831" name="TextBox 830">
            <a:extLst>
              <a:ext uri="{FF2B5EF4-FFF2-40B4-BE49-F238E27FC236}">
                <a16:creationId xmlns:a16="http://schemas.microsoft.com/office/drawing/2014/main" id="{86AADABE-4CDF-409F-8A1A-8D82C7D48E87}"/>
              </a:ext>
            </a:extLst>
          </p:cNvPr>
          <p:cNvSpPr txBox="1"/>
          <p:nvPr/>
        </p:nvSpPr>
        <p:spPr>
          <a:xfrm>
            <a:off x="10980734" y="4133370"/>
            <a:ext cx="131424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09.2026 Онлайн 4  и офлайн</a:t>
            </a:r>
          </a:p>
        </p:txBody>
      </p:sp>
      <p:sp>
        <p:nvSpPr>
          <p:cNvPr id="832" name="TextBox 831">
            <a:extLst>
              <a:ext uri="{FF2B5EF4-FFF2-40B4-BE49-F238E27FC236}">
                <a16:creationId xmlns:a16="http://schemas.microsoft.com/office/drawing/2014/main" id="{1C8C49B0-6CE5-49C1-85CF-E6B143E795A1}"/>
              </a:ext>
            </a:extLst>
          </p:cNvPr>
          <p:cNvSpPr txBox="1"/>
          <p:nvPr/>
        </p:nvSpPr>
        <p:spPr>
          <a:xfrm>
            <a:off x="11709896" y="6749041"/>
            <a:ext cx="33973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833" name="TextBox 832">
            <a:extLst>
              <a:ext uri="{FF2B5EF4-FFF2-40B4-BE49-F238E27FC236}">
                <a16:creationId xmlns:a16="http://schemas.microsoft.com/office/drawing/2014/main" id="{1327CB82-10A2-417A-BA6A-B2430E2255A4}"/>
              </a:ext>
            </a:extLst>
          </p:cNvPr>
          <p:cNvSpPr txBox="1"/>
          <p:nvPr/>
        </p:nvSpPr>
        <p:spPr>
          <a:xfrm>
            <a:off x="11206846" y="6583913"/>
            <a:ext cx="129448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03.2027 Онлайн и офлайн</a:t>
            </a:r>
          </a:p>
        </p:txBody>
      </p:sp>
      <p:sp>
        <p:nvSpPr>
          <p:cNvPr id="834" name="TextBox 833">
            <a:extLst>
              <a:ext uri="{FF2B5EF4-FFF2-40B4-BE49-F238E27FC236}">
                <a16:creationId xmlns:a16="http://schemas.microsoft.com/office/drawing/2014/main" id="{F0BDC8BF-F155-41E6-80A6-10601A9EE32B}"/>
              </a:ext>
            </a:extLst>
          </p:cNvPr>
          <p:cNvSpPr txBox="1"/>
          <p:nvPr/>
        </p:nvSpPr>
        <p:spPr>
          <a:xfrm>
            <a:off x="11646484" y="5684189"/>
            <a:ext cx="34492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835" name="TextBox 834">
            <a:extLst>
              <a:ext uri="{FF2B5EF4-FFF2-40B4-BE49-F238E27FC236}">
                <a16:creationId xmlns:a16="http://schemas.microsoft.com/office/drawing/2014/main" id="{46E8EA78-DC44-4461-9192-EB92496573D8}"/>
              </a:ext>
            </a:extLst>
          </p:cNvPr>
          <p:cNvSpPr txBox="1"/>
          <p:nvPr/>
        </p:nvSpPr>
        <p:spPr>
          <a:xfrm>
            <a:off x="11850623" y="5660137"/>
            <a:ext cx="125022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02.2027 Онлайн и офлайн</a:t>
            </a:r>
          </a:p>
        </p:txBody>
      </p:sp>
      <p:sp>
        <p:nvSpPr>
          <p:cNvPr id="825" name="Блок-схема: решение 824">
            <a:extLst>
              <a:ext uri="{FF2B5EF4-FFF2-40B4-BE49-F238E27FC236}">
                <a16:creationId xmlns:a16="http://schemas.microsoft.com/office/drawing/2014/main" id="{5C237959-B388-49E2-995F-B2F699A8E709}"/>
              </a:ext>
            </a:extLst>
          </p:cNvPr>
          <p:cNvSpPr/>
          <p:nvPr/>
        </p:nvSpPr>
        <p:spPr>
          <a:xfrm>
            <a:off x="8518772" y="1632072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837" name="TextBox 836">
            <a:extLst>
              <a:ext uri="{FF2B5EF4-FFF2-40B4-BE49-F238E27FC236}">
                <a16:creationId xmlns:a16="http://schemas.microsoft.com/office/drawing/2014/main" id="{024B2428-53F0-409D-9FFD-7E055402ACBC}"/>
              </a:ext>
            </a:extLst>
          </p:cNvPr>
          <p:cNvSpPr txBox="1"/>
          <p:nvPr/>
        </p:nvSpPr>
        <p:spPr>
          <a:xfrm>
            <a:off x="8614146" y="1540683"/>
            <a:ext cx="1283201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10.2025 МЦ. Завершение внесения атрибутов в КТ</a:t>
            </a:r>
          </a:p>
        </p:txBody>
      </p:sp>
      <p:sp>
        <p:nvSpPr>
          <p:cNvPr id="838" name="Блок-схема: решение 837">
            <a:extLst>
              <a:ext uri="{FF2B5EF4-FFF2-40B4-BE49-F238E27FC236}">
                <a16:creationId xmlns:a16="http://schemas.microsoft.com/office/drawing/2014/main" id="{B979AA90-9F4D-4CE8-8E87-ECA14188DBB7}"/>
              </a:ext>
            </a:extLst>
          </p:cNvPr>
          <p:cNvSpPr/>
          <p:nvPr/>
        </p:nvSpPr>
        <p:spPr>
          <a:xfrm>
            <a:off x="8521002" y="1951214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839" name="TextBox 838">
            <a:extLst>
              <a:ext uri="{FF2B5EF4-FFF2-40B4-BE49-F238E27FC236}">
                <a16:creationId xmlns:a16="http://schemas.microsoft.com/office/drawing/2014/main" id="{64E5DAE2-BAA4-4A6F-A468-3C8B0C69E083}"/>
              </a:ext>
            </a:extLst>
          </p:cNvPr>
          <p:cNvSpPr txBox="1"/>
          <p:nvPr/>
        </p:nvSpPr>
        <p:spPr>
          <a:xfrm>
            <a:off x="8616376" y="1848682"/>
            <a:ext cx="137208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10.2025 МЦ. Завершение внесения атрибутов в КТ.</a:t>
            </a:r>
          </a:p>
        </p:txBody>
      </p:sp>
      <p:sp>
        <p:nvSpPr>
          <p:cNvPr id="845" name="TextBox 844">
            <a:extLst>
              <a:ext uri="{FF2B5EF4-FFF2-40B4-BE49-F238E27FC236}">
                <a16:creationId xmlns:a16="http://schemas.microsoft.com/office/drawing/2014/main" id="{191862B4-7B0F-414B-8ECE-B6BCFB526AC3}"/>
              </a:ext>
            </a:extLst>
          </p:cNvPr>
          <p:cNvSpPr txBox="1"/>
          <p:nvPr/>
        </p:nvSpPr>
        <p:spPr>
          <a:xfrm>
            <a:off x="2331779" y="1586023"/>
            <a:ext cx="1075579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70"/>
              </a:rPr>
              <a:t>ППРФ (правки по МЦ)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846" name="TextBox 845">
            <a:extLst>
              <a:ext uri="{FF2B5EF4-FFF2-40B4-BE49-F238E27FC236}">
                <a16:creationId xmlns:a16="http://schemas.microsoft.com/office/drawing/2014/main" id="{4957CE2D-E9C3-4BCC-AD06-B11364919B75}"/>
              </a:ext>
            </a:extLst>
          </p:cNvPr>
          <p:cNvSpPr txBox="1"/>
          <p:nvPr/>
        </p:nvSpPr>
        <p:spPr>
          <a:xfrm>
            <a:off x="2341061" y="1897443"/>
            <a:ext cx="1075579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70"/>
              </a:rPr>
              <a:t>ППРФ (правки по МЦ)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858" name="Блок-схема: решение 857">
            <a:extLst>
              <a:ext uri="{FF2B5EF4-FFF2-40B4-BE49-F238E27FC236}">
                <a16:creationId xmlns:a16="http://schemas.microsoft.com/office/drawing/2014/main" id="{57EEEDCB-CCCB-4B35-A90D-64880B14C2EF}"/>
              </a:ext>
            </a:extLst>
          </p:cNvPr>
          <p:cNvSpPr/>
          <p:nvPr/>
        </p:nvSpPr>
        <p:spPr>
          <a:xfrm>
            <a:off x="10936691" y="7556270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859" name="TextBox 858">
            <a:extLst>
              <a:ext uri="{FF2B5EF4-FFF2-40B4-BE49-F238E27FC236}">
                <a16:creationId xmlns:a16="http://schemas.microsoft.com/office/drawing/2014/main" id="{13A652B2-DD5A-460E-97A8-1CC69C05A5CB}"/>
              </a:ext>
            </a:extLst>
          </p:cNvPr>
          <p:cNvSpPr txBox="1"/>
          <p:nvPr/>
        </p:nvSpPr>
        <p:spPr>
          <a:xfrm>
            <a:off x="11001032" y="7506083"/>
            <a:ext cx="142374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>
                <a:solidFill>
                  <a:schemeClr val="tx1">
                    <a:lumMod val="65000"/>
                    <a:lumOff val="35000"/>
                  </a:schemeClr>
                </a:solidFill>
              </a:rPr>
              <a:t>09.2026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Запрет оборота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немарк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61" name="TextBox 860">
            <a:extLst>
              <a:ext uri="{FF2B5EF4-FFF2-40B4-BE49-F238E27FC236}">
                <a16:creationId xmlns:a16="http://schemas.microsoft.com/office/drawing/2014/main" id="{3D827449-2559-4D72-A3D2-7289836FF0D3}"/>
              </a:ext>
            </a:extLst>
          </p:cNvPr>
          <p:cNvSpPr txBox="1"/>
          <p:nvPr/>
        </p:nvSpPr>
        <p:spPr>
          <a:xfrm>
            <a:off x="9809958" y="2782441"/>
            <a:ext cx="144326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1️⃣  03.2026 Для подгузников, пеленок, прокладок и перчаток</a:t>
            </a:r>
          </a:p>
        </p:txBody>
      </p:sp>
    </p:spTree>
    <p:extLst>
      <p:ext uri="{BB962C8B-B14F-4D97-AF65-F5344CB8AC3E}">
        <p14:creationId xmlns:p14="http://schemas.microsoft.com/office/powerpoint/2010/main" val="168848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F241B4BD-3B56-4A72-B72B-9489AFDD4465}"/>
              </a:ext>
            </a:extLst>
          </p:cNvPr>
          <p:cNvSpPr/>
          <p:nvPr/>
        </p:nvSpPr>
        <p:spPr>
          <a:xfrm>
            <a:off x="6514734" y="233337"/>
            <a:ext cx="1808723" cy="169859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6E71"/>
              </a:solidFill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1A4A07FA-3C3B-44E9-93EF-30799BF4CD26}"/>
              </a:ext>
            </a:extLst>
          </p:cNvPr>
          <p:cNvSpPr/>
          <p:nvPr/>
        </p:nvSpPr>
        <p:spPr>
          <a:xfrm>
            <a:off x="9866286" y="230132"/>
            <a:ext cx="1952659" cy="169859"/>
          </a:xfrm>
          <a:prstGeom prst="rect">
            <a:avLst/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8" name="Rectangle 3">
            <a:extLst>
              <a:ext uri="{FF2B5EF4-FFF2-40B4-BE49-F238E27FC236}">
                <a16:creationId xmlns:a16="http://schemas.microsoft.com/office/drawing/2014/main" id="{3A745D92-5B92-4B23-B8CC-74AFBA2590E4}"/>
              </a:ext>
            </a:extLst>
          </p:cNvPr>
          <p:cNvSpPr/>
          <p:nvPr/>
        </p:nvSpPr>
        <p:spPr>
          <a:xfrm>
            <a:off x="400320" y="136019"/>
            <a:ext cx="114041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Развитие товарных групп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520A55B-6E76-48BD-8DA0-C6EBB014B77F}"/>
              </a:ext>
            </a:extLst>
          </p:cNvPr>
          <p:cNvSpPr txBox="1"/>
          <p:nvPr/>
        </p:nvSpPr>
        <p:spPr>
          <a:xfrm>
            <a:off x="6931192" y="188064"/>
            <a:ext cx="891591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</a:rPr>
              <a:t>эксперимент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6509A27-58EE-45B9-974A-F549EDC58AFA}"/>
              </a:ext>
            </a:extLst>
          </p:cNvPr>
          <p:cNvSpPr txBox="1"/>
          <p:nvPr/>
        </p:nvSpPr>
        <p:spPr>
          <a:xfrm>
            <a:off x="9937243" y="183687"/>
            <a:ext cx="16161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000" dirty="0">
                <a:solidFill>
                  <a:srgbClr val="6E6F73"/>
                </a:solidFill>
              </a:rPr>
              <a:t>обязательная маркировка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9426869-C577-4240-A5B3-9CA7267AC5CC}"/>
              </a:ext>
            </a:extLst>
          </p:cNvPr>
          <p:cNvSpPr txBox="1"/>
          <p:nvPr/>
        </p:nvSpPr>
        <p:spPr>
          <a:xfrm>
            <a:off x="9119891" y="9273392"/>
            <a:ext cx="1035861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 err="1">
                <a:solidFill>
                  <a:srgbClr val="6D6E71"/>
                </a:solidFill>
              </a:rPr>
              <a:t>Поэкземплярный</a:t>
            </a:r>
            <a:r>
              <a:rPr lang="ru-RU" sz="700" dirty="0">
                <a:solidFill>
                  <a:srgbClr val="6D6E71"/>
                </a:solidFill>
              </a:rPr>
              <a:t> учет</a:t>
            </a:r>
          </a:p>
        </p:txBody>
      </p:sp>
      <p:sp>
        <p:nvSpPr>
          <p:cNvPr id="189" name="Блок-схема: решение 188">
            <a:extLst>
              <a:ext uri="{FF2B5EF4-FFF2-40B4-BE49-F238E27FC236}">
                <a16:creationId xmlns:a16="http://schemas.microsoft.com/office/drawing/2014/main" id="{A918EECC-F3BC-CABF-9F25-6D092F11D3EA}"/>
              </a:ext>
            </a:extLst>
          </p:cNvPr>
          <p:cNvSpPr/>
          <p:nvPr/>
        </p:nvSpPr>
        <p:spPr>
          <a:xfrm>
            <a:off x="6397827" y="9320057"/>
            <a:ext cx="108000" cy="108000"/>
          </a:xfrm>
          <a:prstGeom prst="flowChartDecisi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1C02BBD-3398-B7CF-3B7D-ED47CD90607E}"/>
              </a:ext>
            </a:extLst>
          </p:cNvPr>
          <p:cNvSpPr txBox="1"/>
          <p:nvPr/>
        </p:nvSpPr>
        <p:spPr>
          <a:xfrm>
            <a:off x="7899095" y="9269108"/>
            <a:ext cx="51697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Касса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3C9F8BCB-5582-9A6E-BB60-40B8DD552DE7}"/>
              </a:ext>
            </a:extLst>
          </p:cNvPr>
          <p:cNvSpPr txBox="1"/>
          <p:nvPr/>
        </p:nvSpPr>
        <p:spPr>
          <a:xfrm>
            <a:off x="8568098" y="9276066"/>
            <a:ext cx="340158" cy="20005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ОСУ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E1AF629-F002-A454-B0A4-2D30FCDFEDF5}"/>
              </a:ext>
            </a:extLst>
          </p:cNvPr>
          <p:cNvSpPr txBox="1"/>
          <p:nvPr/>
        </p:nvSpPr>
        <p:spPr>
          <a:xfrm>
            <a:off x="6470515" y="9267657"/>
            <a:ext cx="14015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Обязательная маркировка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72B25C9-6418-B319-6083-21376D9458E5}"/>
              </a:ext>
            </a:extLst>
          </p:cNvPr>
          <p:cNvSpPr txBox="1"/>
          <p:nvPr/>
        </p:nvSpPr>
        <p:spPr>
          <a:xfrm>
            <a:off x="5532884" y="9273536"/>
            <a:ext cx="68450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Эксперимент</a:t>
            </a:r>
          </a:p>
        </p:txBody>
      </p:sp>
      <p:sp>
        <p:nvSpPr>
          <p:cNvPr id="196" name="Блок-схема: решение 195">
            <a:extLst>
              <a:ext uri="{FF2B5EF4-FFF2-40B4-BE49-F238E27FC236}">
                <a16:creationId xmlns:a16="http://schemas.microsoft.com/office/drawing/2014/main" id="{A622BDC0-BA39-9901-A912-E926CB01F16D}"/>
              </a:ext>
            </a:extLst>
          </p:cNvPr>
          <p:cNvSpPr/>
          <p:nvPr/>
        </p:nvSpPr>
        <p:spPr>
          <a:xfrm>
            <a:off x="7814423" y="9319454"/>
            <a:ext cx="108000" cy="108000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97" name="Блок-схема: решение 196">
            <a:extLst>
              <a:ext uri="{FF2B5EF4-FFF2-40B4-BE49-F238E27FC236}">
                <a16:creationId xmlns:a16="http://schemas.microsoft.com/office/drawing/2014/main" id="{7855C463-348C-D6DF-92B0-8B67CC482585}"/>
              </a:ext>
            </a:extLst>
          </p:cNvPr>
          <p:cNvSpPr/>
          <p:nvPr/>
        </p:nvSpPr>
        <p:spPr>
          <a:xfrm>
            <a:off x="5444231" y="9316729"/>
            <a:ext cx="108000" cy="108000"/>
          </a:xfrm>
          <a:prstGeom prst="flowChartDecision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36" name="Блок-схема: решение 235">
            <a:extLst>
              <a:ext uri="{FF2B5EF4-FFF2-40B4-BE49-F238E27FC236}">
                <a16:creationId xmlns:a16="http://schemas.microsoft.com/office/drawing/2014/main" id="{0E8E4A93-C23E-1E70-16A2-6BC9ADD33B79}"/>
              </a:ext>
            </a:extLst>
          </p:cNvPr>
          <p:cNvSpPr/>
          <p:nvPr/>
        </p:nvSpPr>
        <p:spPr>
          <a:xfrm>
            <a:off x="8473345" y="9323758"/>
            <a:ext cx="108000" cy="108000"/>
          </a:xfrm>
          <a:prstGeom prst="flowChartDecisio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B0F0"/>
              </a:solidFill>
            </a:endParaRPr>
          </a:p>
        </p:txBody>
      </p:sp>
      <p:sp>
        <p:nvSpPr>
          <p:cNvPr id="82" name="Rectangle 42">
            <a:extLst>
              <a:ext uri="{FF2B5EF4-FFF2-40B4-BE49-F238E27FC236}">
                <a16:creationId xmlns:a16="http://schemas.microsoft.com/office/drawing/2014/main" id="{38764341-B5A1-0DB8-3EDD-F0DC21C32051}"/>
              </a:ext>
            </a:extLst>
          </p:cNvPr>
          <p:cNvSpPr/>
          <p:nvPr/>
        </p:nvSpPr>
        <p:spPr>
          <a:xfrm>
            <a:off x="10300327" y="9285280"/>
            <a:ext cx="754206" cy="159869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rgbClr val="3B3838"/>
                </a:solidFill>
              </a:rPr>
              <a:t>остатки</a:t>
            </a:r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330" name="Знак умножения 329">
            <a:extLst>
              <a:ext uri="{FF2B5EF4-FFF2-40B4-BE49-F238E27FC236}">
                <a16:creationId xmlns:a16="http://schemas.microsoft.com/office/drawing/2014/main" id="{ADB0C2EC-D52E-458F-B85C-1F8AAF3BFED2}"/>
              </a:ext>
            </a:extLst>
          </p:cNvPr>
          <p:cNvSpPr/>
          <p:nvPr/>
        </p:nvSpPr>
        <p:spPr>
          <a:xfrm>
            <a:off x="3934956" y="9306841"/>
            <a:ext cx="147381" cy="125804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D1D7D4F1-6317-465D-84B5-76396B36D87B}"/>
              </a:ext>
            </a:extLst>
          </p:cNvPr>
          <p:cNvSpPr txBox="1"/>
          <p:nvPr/>
        </p:nvSpPr>
        <p:spPr>
          <a:xfrm>
            <a:off x="4046694" y="9268981"/>
            <a:ext cx="14015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Запретительный режим 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7B6B219-D76B-4635-9E26-0C3664BC51EE}"/>
              </a:ext>
            </a:extLst>
          </p:cNvPr>
          <p:cNvGrpSpPr/>
          <p:nvPr/>
        </p:nvGrpSpPr>
        <p:grpSpPr>
          <a:xfrm>
            <a:off x="21164" y="892625"/>
            <a:ext cx="12699827" cy="8251200"/>
            <a:chOff x="48389" y="766800"/>
            <a:chExt cx="12699827" cy="8251200"/>
          </a:xfrm>
        </p:grpSpPr>
        <p:sp>
          <p:nvSpPr>
            <p:cNvPr id="119" name="Прямоугольник 118">
              <a:extLst>
                <a:ext uri="{FF2B5EF4-FFF2-40B4-BE49-F238E27FC236}">
                  <a16:creationId xmlns:a16="http://schemas.microsoft.com/office/drawing/2014/main" id="{1D0D23CB-E5DE-4A46-9A29-4A3F3F3DCA7E}"/>
                </a:ext>
              </a:extLst>
            </p:cNvPr>
            <p:cNvSpPr/>
            <p:nvPr/>
          </p:nvSpPr>
          <p:spPr>
            <a:xfrm>
              <a:off x="2721600" y="1240655"/>
              <a:ext cx="682168" cy="77773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9" name="Прямая соединительная линия 158">
              <a:extLst>
                <a:ext uri="{FF2B5EF4-FFF2-40B4-BE49-F238E27FC236}">
                  <a16:creationId xmlns:a16="http://schemas.microsoft.com/office/drawing/2014/main" id="{22538DCF-6C98-881C-5548-B7F3A9D0AA72}"/>
                </a:ext>
              </a:extLst>
            </p:cNvPr>
            <p:cNvCxnSpPr>
              <a:cxnSpLocks/>
            </p:cNvCxnSpPr>
            <p:nvPr/>
          </p:nvCxnSpPr>
          <p:spPr>
            <a:xfrm>
              <a:off x="61938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>
              <a:extLst>
                <a:ext uri="{FF2B5EF4-FFF2-40B4-BE49-F238E27FC236}">
                  <a16:creationId xmlns:a16="http://schemas.microsoft.com/office/drawing/2014/main" id="{881F6EB9-6DE3-4493-A60E-22AFD67C51CF}"/>
                </a:ext>
              </a:extLst>
            </p:cNvPr>
            <p:cNvCxnSpPr>
              <a:cxnSpLocks/>
            </p:cNvCxnSpPr>
            <p:nvPr/>
          </p:nvCxnSpPr>
          <p:spPr>
            <a:xfrm>
              <a:off x="58518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Прямая соединительная линия 145">
              <a:extLst>
                <a:ext uri="{FF2B5EF4-FFF2-40B4-BE49-F238E27FC236}">
                  <a16:creationId xmlns:a16="http://schemas.microsoft.com/office/drawing/2014/main" id="{6C8CDC53-AB8B-470E-502E-017BBD64C1C6}"/>
                </a:ext>
              </a:extLst>
            </p:cNvPr>
            <p:cNvCxnSpPr>
              <a:cxnSpLocks/>
            </p:cNvCxnSpPr>
            <p:nvPr/>
          </p:nvCxnSpPr>
          <p:spPr>
            <a:xfrm>
              <a:off x="72270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Прямая соединительная линия 150">
              <a:extLst>
                <a:ext uri="{FF2B5EF4-FFF2-40B4-BE49-F238E27FC236}">
                  <a16:creationId xmlns:a16="http://schemas.microsoft.com/office/drawing/2014/main" id="{603937AA-2DD9-7BE1-9CE4-D58AF4327102}"/>
                </a:ext>
              </a:extLst>
            </p:cNvPr>
            <p:cNvCxnSpPr>
              <a:cxnSpLocks/>
            </p:cNvCxnSpPr>
            <p:nvPr/>
          </p:nvCxnSpPr>
          <p:spPr>
            <a:xfrm>
              <a:off x="6889333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>
              <a:extLst>
                <a:ext uri="{FF2B5EF4-FFF2-40B4-BE49-F238E27FC236}">
                  <a16:creationId xmlns:a16="http://schemas.microsoft.com/office/drawing/2014/main" id="{7EEFD279-63F2-2345-5AD4-CFBE7450B3BF}"/>
                </a:ext>
              </a:extLst>
            </p:cNvPr>
            <p:cNvCxnSpPr>
              <a:cxnSpLocks/>
            </p:cNvCxnSpPr>
            <p:nvPr/>
          </p:nvCxnSpPr>
          <p:spPr>
            <a:xfrm>
              <a:off x="82566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>
              <a:extLst>
                <a:ext uri="{FF2B5EF4-FFF2-40B4-BE49-F238E27FC236}">
                  <a16:creationId xmlns:a16="http://schemas.microsoft.com/office/drawing/2014/main" id="{252D4C7D-92BF-AE0B-D66B-DC3C02493DEC}"/>
                </a:ext>
              </a:extLst>
            </p:cNvPr>
            <p:cNvCxnSpPr>
              <a:cxnSpLocks/>
            </p:cNvCxnSpPr>
            <p:nvPr/>
          </p:nvCxnSpPr>
          <p:spPr>
            <a:xfrm>
              <a:off x="79146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>
              <a:extLst>
                <a:ext uri="{FF2B5EF4-FFF2-40B4-BE49-F238E27FC236}">
                  <a16:creationId xmlns:a16="http://schemas.microsoft.com/office/drawing/2014/main" id="{5FA58ACB-38F9-297F-9DA8-DFCB91CEA0D2}"/>
                </a:ext>
              </a:extLst>
            </p:cNvPr>
            <p:cNvCxnSpPr>
              <a:cxnSpLocks/>
            </p:cNvCxnSpPr>
            <p:nvPr/>
          </p:nvCxnSpPr>
          <p:spPr>
            <a:xfrm>
              <a:off x="92934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>
              <a:extLst>
                <a:ext uri="{FF2B5EF4-FFF2-40B4-BE49-F238E27FC236}">
                  <a16:creationId xmlns:a16="http://schemas.microsoft.com/office/drawing/2014/main" id="{D7FCBE27-897E-9019-54D3-5B28D1A6D030}"/>
                </a:ext>
              </a:extLst>
            </p:cNvPr>
            <p:cNvCxnSpPr>
              <a:cxnSpLocks/>
            </p:cNvCxnSpPr>
            <p:nvPr/>
          </p:nvCxnSpPr>
          <p:spPr>
            <a:xfrm>
              <a:off x="89478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>
              <a:extLst>
                <a:ext uri="{FF2B5EF4-FFF2-40B4-BE49-F238E27FC236}">
                  <a16:creationId xmlns:a16="http://schemas.microsoft.com/office/drawing/2014/main" id="{3326DEF9-AD42-1DCF-E76D-128F0D09547A}"/>
                </a:ext>
              </a:extLst>
            </p:cNvPr>
            <p:cNvCxnSpPr>
              <a:cxnSpLocks/>
            </p:cNvCxnSpPr>
            <p:nvPr/>
          </p:nvCxnSpPr>
          <p:spPr>
            <a:xfrm>
              <a:off x="41058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>
              <a:extLst>
                <a:ext uri="{FF2B5EF4-FFF2-40B4-BE49-F238E27FC236}">
                  <a16:creationId xmlns:a16="http://schemas.microsoft.com/office/drawing/2014/main" id="{E77DC0A0-5662-FA4A-E760-326FE46F5E38}"/>
                </a:ext>
              </a:extLst>
            </p:cNvPr>
            <p:cNvCxnSpPr>
              <a:cxnSpLocks/>
            </p:cNvCxnSpPr>
            <p:nvPr/>
          </p:nvCxnSpPr>
          <p:spPr>
            <a:xfrm>
              <a:off x="37602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единительная линия 141">
              <a:extLst>
                <a:ext uri="{FF2B5EF4-FFF2-40B4-BE49-F238E27FC236}">
                  <a16:creationId xmlns:a16="http://schemas.microsoft.com/office/drawing/2014/main" id="{2304C977-FE90-F336-4B59-D1A1D6499673}"/>
                </a:ext>
              </a:extLst>
            </p:cNvPr>
            <p:cNvCxnSpPr>
              <a:cxnSpLocks/>
            </p:cNvCxnSpPr>
            <p:nvPr/>
          </p:nvCxnSpPr>
          <p:spPr>
            <a:xfrm>
              <a:off x="51498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Прямая соединительная линия 143">
              <a:extLst>
                <a:ext uri="{FF2B5EF4-FFF2-40B4-BE49-F238E27FC236}">
                  <a16:creationId xmlns:a16="http://schemas.microsoft.com/office/drawing/2014/main" id="{9AA284DB-8077-100B-9846-25E3E1D3E3D0}"/>
                </a:ext>
              </a:extLst>
            </p:cNvPr>
            <p:cNvCxnSpPr>
              <a:cxnSpLocks/>
            </p:cNvCxnSpPr>
            <p:nvPr/>
          </p:nvCxnSpPr>
          <p:spPr>
            <a:xfrm>
              <a:off x="48006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C3C466DD-692E-4C26-97C6-EF834D545B21}"/>
                </a:ext>
              </a:extLst>
            </p:cNvPr>
            <p:cNvCxnSpPr>
              <a:cxnSpLocks/>
            </p:cNvCxnSpPr>
            <p:nvPr/>
          </p:nvCxnSpPr>
          <p:spPr>
            <a:xfrm>
              <a:off x="9635492" y="1036800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08A1B859-E154-4FD1-BF1F-A56128126B68}"/>
                </a:ext>
              </a:extLst>
            </p:cNvPr>
            <p:cNvCxnSpPr>
              <a:cxnSpLocks/>
            </p:cNvCxnSpPr>
            <p:nvPr/>
          </p:nvCxnSpPr>
          <p:spPr>
            <a:xfrm>
              <a:off x="8602297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E8B2A70D-19E7-4D90-80A0-7DCA1F63ED83}"/>
                </a:ext>
              </a:extLst>
            </p:cNvPr>
            <p:cNvCxnSpPr>
              <a:cxnSpLocks/>
            </p:cNvCxnSpPr>
            <p:nvPr/>
          </p:nvCxnSpPr>
          <p:spPr>
            <a:xfrm>
              <a:off x="6539492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58C2F6A4-8B23-4097-B124-2149B907CBDF}"/>
                </a:ext>
              </a:extLst>
            </p:cNvPr>
            <p:cNvCxnSpPr>
              <a:cxnSpLocks/>
            </p:cNvCxnSpPr>
            <p:nvPr/>
          </p:nvCxnSpPr>
          <p:spPr>
            <a:xfrm>
              <a:off x="7569097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7CEC95CE-4F76-4898-AF8C-34F8393DB2B8}"/>
                </a:ext>
              </a:extLst>
            </p:cNvPr>
            <p:cNvCxnSpPr>
              <a:cxnSpLocks/>
            </p:cNvCxnSpPr>
            <p:nvPr/>
          </p:nvCxnSpPr>
          <p:spPr>
            <a:xfrm>
              <a:off x="4455092" y="1034952"/>
              <a:ext cx="0" cy="792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87D6E508-F621-43B4-B016-82856F751732}"/>
                </a:ext>
              </a:extLst>
            </p:cNvPr>
            <p:cNvCxnSpPr>
              <a:cxnSpLocks/>
            </p:cNvCxnSpPr>
            <p:nvPr/>
          </p:nvCxnSpPr>
          <p:spPr>
            <a:xfrm>
              <a:off x="5506417" y="1036799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D202720D-D2DE-4708-B249-D7ED0983859D}"/>
                </a:ext>
              </a:extLst>
            </p:cNvPr>
            <p:cNvCxnSpPr>
              <a:cxnSpLocks/>
            </p:cNvCxnSpPr>
            <p:nvPr/>
          </p:nvCxnSpPr>
          <p:spPr>
            <a:xfrm>
              <a:off x="714658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46BB4844-A66E-4D20-9D13-635882C6712B}"/>
                </a:ext>
              </a:extLst>
            </p:cNvPr>
            <p:cNvCxnSpPr>
              <a:cxnSpLocks/>
            </p:cNvCxnSpPr>
            <p:nvPr/>
          </p:nvCxnSpPr>
          <p:spPr>
            <a:xfrm>
              <a:off x="3412480" y="1034952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4A5B6A-077C-480C-B6AB-EDE64737BC2A}"/>
                </a:ext>
              </a:extLst>
            </p:cNvPr>
            <p:cNvSpPr txBox="1"/>
            <p:nvPr/>
          </p:nvSpPr>
          <p:spPr>
            <a:xfrm>
              <a:off x="3829363" y="1014368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Q3</a:t>
              </a:r>
              <a:endParaRPr lang="ru-RU" sz="1000" dirty="0">
                <a:solidFill>
                  <a:srgbClr val="6D6E7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BE1526-8D35-4AB9-A405-78F8DBEAD25F}"/>
                </a:ext>
              </a:extLst>
            </p:cNvPr>
            <p:cNvSpPr txBox="1"/>
            <p:nvPr/>
          </p:nvSpPr>
          <p:spPr>
            <a:xfrm>
              <a:off x="4836647" y="1014368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4</a:t>
              </a:r>
            </a:p>
          </p:txBody>
        </p: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67D8EDE7-A32E-4CC0-A417-6B9CE57AE8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80" y="1564083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343A228C-6FF3-4C91-A4A5-72E56E8071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1890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E7F86A23-B160-45AB-929E-D2DE9F2677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2214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42ADB39E-DCAC-45B0-9D2F-38E9434E8C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2538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8912D6D1-5D1F-4598-B76B-F5D99DE34E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" y="2862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5D169522-0AC0-4BBC-ABCB-F265D15EA0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" y="3186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7B5AC7FD-61B7-4396-AF18-A6F2F9FCF4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" y="3510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04DB4FA6-25B1-4E9B-BF6A-E3E0D6321F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3834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6A0146F5-7C67-4E54-92AB-55636E8311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4158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C4E7382E-00CB-4C74-9C22-9C2D204AED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" y="4482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247B2713-B051-4E8B-A872-73CA813A98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4806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411B556-CFC9-41C5-8CDF-C622E36F05D1}"/>
                </a:ext>
              </a:extLst>
            </p:cNvPr>
            <p:cNvSpPr txBox="1"/>
            <p:nvPr/>
          </p:nvSpPr>
          <p:spPr>
            <a:xfrm>
              <a:off x="5884521" y="1014368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Q1</a:t>
              </a:r>
              <a:endParaRPr lang="ru-RU" sz="1000" dirty="0">
                <a:solidFill>
                  <a:srgbClr val="6D6E71"/>
                </a:solidFill>
              </a:endParaRPr>
            </a:p>
          </p:txBody>
        </p:sp>
        <p:sp>
          <p:nvSpPr>
            <p:cNvPr id="87" name="Rectangle 28">
              <a:extLst>
                <a:ext uri="{FF2B5EF4-FFF2-40B4-BE49-F238E27FC236}">
                  <a16:creationId xmlns:a16="http://schemas.microsoft.com/office/drawing/2014/main" id="{6E559B09-1BA4-42B4-B804-83240E439427}"/>
                </a:ext>
              </a:extLst>
            </p:cNvPr>
            <p:cNvSpPr/>
            <p:nvPr/>
          </p:nvSpPr>
          <p:spPr>
            <a:xfrm>
              <a:off x="55218" y="1598232"/>
              <a:ext cx="337796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27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95" name="Rectangle 28">
              <a:extLst>
                <a:ext uri="{FF2B5EF4-FFF2-40B4-BE49-F238E27FC236}">
                  <a16:creationId xmlns:a16="http://schemas.microsoft.com/office/drawing/2014/main" id="{D10C9FE4-21E2-46DE-B428-534293009DED}"/>
                </a:ext>
              </a:extLst>
            </p:cNvPr>
            <p:cNvSpPr/>
            <p:nvPr/>
          </p:nvSpPr>
          <p:spPr>
            <a:xfrm>
              <a:off x="68399" y="4181606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96" name="Rectangle 28">
              <a:extLst>
                <a:ext uri="{FF2B5EF4-FFF2-40B4-BE49-F238E27FC236}">
                  <a16:creationId xmlns:a16="http://schemas.microsoft.com/office/drawing/2014/main" id="{48E55B4C-874F-4B9C-B464-184C2FEF48DB}"/>
                </a:ext>
              </a:extLst>
            </p:cNvPr>
            <p:cNvSpPr/>
            <p:nvPr/>
          </p:nvSpPr>
          <p:spPr>
            <a:xfrm>
              <a:off x="68400" y="4504705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05DD83B-E95A-45FA-839B-3DF41BAF8E0C}"/>
                </a:ext>
              </a:extLst>
            </p:cNvPr>
            <p:cNvSpPr txBox="1"/>
            <p:nvPr/>
          </p:nvSpPr>
          <p:spPr>
            <a:xfrm>
              <a:off x="10173939" y="769706"/>
              <a:ext cx="999433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6D6E71"/>
                  </a:solidFill>
                </a:rPr>
                <a:t>2026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48D1E30-1346-406B-B7E0-1B6868367B6E}"/>
                </a:ext>
              </a:extLst>
            </p:cNvPr>
            <p:cNvSpPr txBox="1"/>
            <p:nvPr/>
          </p:nvSpPr>
          <p:spPr>
            <a:xfrm>
              <a:off x="6889333" y="1015837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2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0D35441-7D33-4E2D-9816-5966DC30BED6}"/>
                </a:ext>
              </a:extLst>
            </p:cNvPr>
            <p:cNvSpPr txBox="1"/>
            <p:nvPr/>
          </p:nvSpPr>
          <p:spPr>
            <a:xfrm>
              <a:off x="718767" y="992414"/>
              <a:ext cx="1800149" cy="2308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ru-RU" sz="900" b="1" dirty="0">
                  <a:solidFill>
                    <a:srgbClr val="6D6E71"/>
                  </a:solidFill>
                </a:rPr>
                <a:t>ТОВАРНАЯ ГРУППА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827516C-7B6C-4D55-8E6C-07A955B67D13}"/>
                </a:ext>
              </a:extLst>
            </p:cNvPr>
            <p:cNvSpPr txBox="1"/>
            <p:nvPr/>
          </p:nvSpPr>
          <p:spPr>
            <a:xfrm>
              <a:off x="4177345" y="766800"/>
              <a:ext cx="550152" cy="307777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D6E71"/>
                  </a:solidFill>
                </a:rPr>
                <a:t>202</a:t>
              </a:r>
              <a:r>
                <a:rPr lang="ru-RU" sz="1400" b="1" dirty="0">
                  <a:solidFill>
                    <a:srgbClr val="6D6E71"/>
                  </a:solidFill>
                </a:rPr>
                <a:t>4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95E2DA5-2D7E-47D1-8FF9-B631D9E909BC}"/>
                </a:ext>
              </a:extLst>
            </p:cNvPr>
            <p:cNvSpPr txBox="1"/>
            <p:nvPr/>
          </p:nvSpPr>
          <p:spPr>
            <a:xfrm>
              <a:off x="7295546" y="767413"/>
              <a:ext cx="550152" cy="307777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D6E71"/>
                  </a:solidFill>
                </a:rPr>
                <a:t>202</a:t>
              </a:r>
              <a:r>
                <a:rPr lang="ru-RU" sz="1400" b="1" dirty="0">
                  <a:solidFill>
                    <a:srgbClr val="6D6E71"/>
                  </a:solidFill>
                </a:rPr>
                <a:t>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AF38CBE-3EAC-46B4-B9C5-B9EAB96D9DDD}"/>
                </a:ext>
              </a:extLst>
            </p:cNvPr>
            <p:cNvSpPr txBox="1"/>
            <p:nvPr/>
          </p:nvSpPr>
          <p:spPr>
            <a:xfrm>
              <a:off x="7901572" y="1017159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3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F09AA87-5ECA-4BAD-913A-6E6B035F4DC6}"/>
                </a:ext>
              </a:extLst>
            </p:cNvPr>
            <p:cNvSpPr txBox="1"/>
            <p:nvPr/>
          </p:nvSpPr>
          <p:spPr>
            <a:xfrm>
              <a:off x="8956811" y="1022112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4</a:t>
              </a:r>
            </a:p>
          </p:txBody>
        </p:sp>
        <p:cxnSp>
          <p:nvCxnSpPr>
            <p:cNvPr id="135" name="Прямая соединительная линия 134">
              <a:extLst>
                <a:ext uri="{FF2B5EF4-FFF2-40B4-BE49-F238E27FC236}">
                  <a16:creationId xmlns:a16="http://schemas.microsoft.com/office/drawing/2014/main" id="{2A108A11-1B47-4BED-ADFC-0A6F7E63F5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1242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angle 28">
              <a:extLst>
                <a:ext uri="{FF2B5EF4-FFF2-40B4-BE49-F238E27FC236}">
                  <a16:creationId xmlns:a16="http://schemas.microsoft.com/office/drawing/2014/main" id="{18C2644C-37DC-4F70-A6E0-A472FD6A99B4}"/>
                </a:ext>
              </a:extLst>
            </p:cNvPr>
            <p:cNvSpPr/>
            <p:nvPr/>
          </p:nvSpPr>
          <p:spPr>
            <a:xfrm>
              <a:off x="48389" y="1265541"/>
              <a:ext cx="359294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26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222" name="Прямая соединительная линия 221">
              <a:extLst>
                <a:ext uri="{FF2B5EF4-FFF2-40B4-BE49-F238E27FC236}">
                  <a16:creationId xmlns:a16="http://schemas.microsoft.com/office/drawing/2014/main" id="{DC885202-1A77-35F8-75FE-0BDEC7FDDF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5130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Rectangle 28">
              <a:extLst>
                <a:ext uri="{FF2B5EF4-FFF2-40B4-BE49-F238E27FC236}">
                  <a16:creationId xmlns:a16="http://schemas.microsoft.com/office/drawing/2014/main" id="{0D06A7DD-45F0-724A-41EB-CE992EFF1EA8}"/>
                </a:ext>
              </a:extLst>
            </p:cNvPr>
            <p:cNvSpPr/>
            <p:nvPr/>
          </p:nvSpPr>
          <p:spPr>
            <a:xfrm>
              <a:off x="68400" y="4827343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121" name="Прямая соединительная линия 120">
              <a:extLst>
                <a:ext uri="{FF2B5EF4-FFF2-40B4-BE49-F238E27FC236}">
                  <a16:creationId xmlns:a16="http://schemas.microsoft.com/office/drawing/2014/main" id="{4B1FCF48-38C3-65D4-08D9-A3B26F7A497E}"/>
                </a:ext>
              </a:extLst>
            </p:cNvPr>
            <p:cNvCxnSpPr>
              <a:cxnSpLocks/>
            </p:cNvCxnSpPr>
            <p:nvPr/>
          </p:nvCxnSpPr>
          <p:spPr>
            <a:xfrm>
              <a:off x="381150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>
              <a:extLst>
                <a:ext uri="{FF2B5EF4-FFF2-40B4-BE49-F238E27FC236}">
                  <a16:creationId xmlns:a16="http://schemas.microsoft.com/office/drawing/2014/main" id="{469FD6C2-1F21-BA1B-106E-5D7CFACCAEE1}"/>
                </a:ext>
              </a:extLst>
            </p:cNvPr>
            <p:cNvCxnSpPr>
              <a:cxnSpLocks/>
            </p:cNvCxnSpPr>
            <p:nvPr/>
          </p:nvCxnSpPr>
          <p:spPr>
            <a:xfrm>
              <a:off x="68523" y="1034952"/>
              <a:ext cx="0" cy="7920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>
              <a:extLst>
                <a:ext uri="{FF2B5EF4-FFF2-40B4-BE49-F238E27FC236}">
                  <a16:creationId xmlns:a16="http://schemas.microsoft.com/office/drawing/2014/main" id="{719BB66A-C3A5-7D82-A4B7-CC4D16C5C3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5454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>
              <a:extLst>
                <a:ext uri="{FF2B5EF4-FFF2-40B4-BE49-F238E27FC236}">
                  <a16:creationId xmlns:a16="http://schemas.microsoft.com/office/drawing/2014/main" id="{C13B2CF9-FA38-BA27-C47F-1CA75CDBD4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5778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>
              <a:extLst>
                <a:ext uri="{FF2B5EF4-FFF2-40B4-BE49-F238E27FC236}">
                  <a16:creationId xmlns:a16="http://schemas.microsoft.com/office/drawing/2014/main" id="{2E29F22A-BAB3-AD93-81C2-FBDA9A9A6E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6102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angle 28">
              <a:extLst>
                <a:ext uri="{FF2B5EF4-FFF2-40B4-BE49-F238E27FC236}">
                  <a16:creationId xmlns:a16="http://schemas.microsoft.com/office/drawing/2014/main" id="{EB9AB04B-1E17-7703-72CF-8273343C7DBB}"/>
                </a:ext>
              </a:extLst>
            </p:cNvPr>
            <p:cNvSpPr/>
            <p:nvPr/>
          </p:nvSpPr>
          <p:spPr>
            <a:xfrm>
              <a:off x="68400" y="5152545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59" name="Rectangle 28">
              <a:extLst>
                <a:ext uri="{FF2B5EF4-FFF2-40B4-BE49-F238E27FC236}">
                  <a16:creationId xmlns:a16="http://schemas.microsoft.com/office/drawing/2014/main" id="{EF9E68DD-594C-057A-227C-612F157DECDC}"/>
                </a:ext>
              </a:extLst>
            </p:cNvPr>
            <p:cNvSpPr/>
            <p:nvPr/>
          </p:nvSpPr>
          <p:spPr>
            <a:xfrm>
              <a:off x="68400" y="5475835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79" name="Rectangle 28">
              <a:extLst>
                <a:ext uri="{FF2B5EF4-FFF2-40B4-BE49-F238E27FC236}">
                  <a16:creationId xmlns:a16="http://schemas.microsoft.com/office/drawing/2014/main" id="{9C6E3628-6858-20D8-A378-62C2135E3458}"/>
                </a:ext>
              </a:extLst>
            </p:cNvPr>
            <p:cNvSpPr/>
            <p:nvPr/>
          </p:nvSpPr>
          <p:spPr>
            <a:xfrm>
              <a:off x="68400" y="5799994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21" name="Rectangle 28">
              <a:extLst>
                <a:ext uri="{FF2B5EF4-FFF2-40B4-BE49-F238E27FC236}">
                  <a16:creationId xmlns:a16="http://schemas.microsoft.com/office/drawing/2014/main" id="{6A96E1EA-3C26-4C17-9D45-E9AB180F5AEF}"/>
                </a:ext>
              </a:extLst>
            </p:cNvPr>
            <p:cNvSpPr/>
            <p:nvPr/>
          </p:nvSpPr>
          <p:spPr>
            <a:xfrm>
              <a:off x="68400" y="6123788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323" name="Прямая соединительная линия 322">
              <a:extLst>
                <a:ext uri="{FF2B5EF4-FFF2-40B4-BE49-F238E27FC236}">
                  <a16:creationId xmlns:a16="http://schemas.microsoft.com/office/drawing/2014/main" id="{BB531895-2612-49ED-A437-2C063AFDB0C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6426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Прямая соединительная линия 350">
              <a:extLst>
                <a:ext uri="{FF2B5EF4-FFF2-40B4-BE49-F238E27FC236}">
                  <a16:creationId xmlns:a16="http://schemas.microsoft.com/office/drawing/2014/main" id="{9AF377A4-DDA8-4183-81E6-ED0E717260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6750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Прямая соединительная линия 351">
              <a:extLst>
                <a:ext uri="{FF2B5EF4-FFF2-40B4-BE49-F238E27FC236}">
                  <a16:creationId xmlns:a16="http://schemas.microsoft.com/office/drawing/2014/main" id="{F2CE4061-A76B-4B6E-8F27-405FC29FD05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7074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Прямая соединительная линия 352">
              <a:extLst>
                <a:ext uri="{FF2B5EF4-FFF2-40B4-BE49-F238E27FC236}">
                  <a16:creationId xmlns:a16="http://schemas.microsoft.com/office/drawing/2014/main" id="{9BAE5145-8A45-47B5-AE1B-711C7A8F86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7398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Прямая соединительная линия 353">
              <a:extLst>
                <a:ext uri="{FF2B5EF4-FFF2-40B4-BE49-F238E27FC236}">
                  <a16:creationId xmlns:a16="http://schemas.microsoft.com/office/drawing/2014/main" id="{8F03A3B9-8E81-4733-A8FC-5356EFC27D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7722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Прямая соединительная линия 354">
              <a:extLst>
                <a:ext uri="{FF2B5EF4-FFF2-40B4-BE49-F238E27FC236}">
                  <a16:creationId xmlns:a16="http://schemas.microsoft.com/office/drawing/2014/main" id="{2419ADAA-A162-4DF1-B186-9E5870CCFA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8046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Прямая соединительная линия 355">
              <a:extLst>
                <a:ext uri="{FF2B5EF4-FFF2-40B4-BE49-F238E27FC236}">
                  <a16:creationId xmlns:a16="http://schemas.microsoft.com/office/drawing/2014/main" id="{FB90E170-2C63-4515-A538-6815535774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8370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Прямая соединительная линия 356">
              <a:extLst>
                <a:ext uri="{FF2B5EF4-FFF2-40B4-BE49-F238E27FC236}">
                  <a16:creationId xmlns:a16="http://schemas.microsoft.com/office/drawing/2014/main" id="{68A29DC4-CDDA-4792-B622-C53D3FB977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8694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Прямая соединительная линия 357">
              <a:extLst>
                <a:ext uri="{FF2B5EF4-FFF2-40B4-BE49-F238E27FC236}">
                  <a16:creationId xmlns:a16="http://schemas.microsoft.com/office/drawing/2014/main" id="{E8AB6E84-5A71-426E-B04D-1CB68792E6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9018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Rectangle 28">
              <a:extLst>
                <a:ext uri="{FF2B5EF4-FFF2-40B4-BE49-F238E27FC236}">
                  <a16:creationId xmlns:a16="http://schemas.microsoft.com/office/drawing/2014/main" id="{583F8CFF-9FB4-4A56-9CEE-3C1670818553}"/>
                </a:ext>
              </a:extLst>
            </p:cNvPr>
            <p:cNvSpPr/>
            <p:nvPr/>
          </p:nvSpPr>
          <p:spPr>
            <a:xfrm>
              <a:off x="52497" y="1915745"/>
              <a:ext cx="337366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28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0" name="Rectangle 28">
              <a:extLst>
                <a:ext uri="{FF2B5EF4-FFF2-40B4-BE49-F238E27FC236}">
                  <a16:creationId xmlns:a16="http://schemas.microsoft.com/office/drawing/2014/main" id="{92796CFC-B59E-480B-9320-0E28E65F41BB}"/>
                </a:ext>
              </a:extLst>
            </p:cNvPr>
            <p:cNvSpPr/>
            <p:nvPr/>
          </p:nvSpPr>
          <p:spPr>
            <a:xfrm>
              <a:off x="73497" y="2237869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1" name="Rectangle 28">
              <a:extLst>
                <a:ext uri="{FF2B5EF4-FFF2-40B4-BE49-F238E27FC236}">
                  <a16:creationId xmlns:a16="http://schemas.microsoft.com/office/drawing/2014/main" id="{49D1AE8B-A412-4091-8D8B-DAA842D80ED6}"/>
                </a:ext>
              </a:extLst>
            </p:cNvPr>
            <p:cNvSpPr/>
            <p:nvPr/>
          </p:nvSpPr>
          <p:spPr>
            <a:xfrm>
              <a:off x="68400" y="2559370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2" name="Rectangle 28">
              <a:extLst>
                <a:ext uri="{FF2B5EF4-FFF2-40B4-BE49-F238E27FC236}">
                  <a16:creationId xmlns:a16="http://schemas.microsoft.com/office/drawing/2014/main" id="{88A5DA9E-D27B-424B-8A8F-E2F075B6EB98}"/>
                </a:ext>
              </a:extLst>
            </p:cNvPr>
            <p:cNvSpPr/>
            <p:nvPr/>
          </p:nvSpPr>
          <p:spPr>
            <a:xfrm>
              <a:off x="68128" y="2884187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3" name="Rectangle 28">
              <a:extLst>
                <a:ext uri="{FF2B5EF4-FFF2-40B4-BE49-F238E27FC236}">
                  <a16:creationId xmlns:a16="http://schemas.microsoft.com/office/drawing/2014/main" id="{BAD80961-DB1E-4C91-886D-86C5E677C7F8}"/>
                </a:ext>
              </a:extLst>
            </p:cNvPr>
            <p:cNvSpPr/>
            <p:nvPr/>
          </p:nvSpPr>
          <p:spPr>
            <a:xfrm>
              <a:off x="68128" y="3208506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4" name="Rectangle 28">
              <a:extLst>
                <a:ext uri="{FF2B5EF4-FFF2-40B4-BE49-F238E27FC236}">
                  <a16:creationId xmlns:a16="http://schemas.microsoft.com/office/drawing/2014/main" id="{9BDC95E8-ED0A-42D4-91A9-FD2D7127F1C9}"/>
                </a:ext>
              </a:extLst>
            </p:cNvPr>
            <p:cNvSpPr/>
            <p:nvPr/>
          </p:nvSpPr>
          <p:spPr>
            <a:xfrm>
              <a:off x="68128" y="3532055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5" name="Rectangle 28">
              <a:extLst>
                <a:ext uri="{FF2B5EF4-FFF2-40B4-BE49-F238E27FC236}">
                  <a16:creationId xmlns:a16="http://schemas.microsoft.com/office/drawing/2014/main" id="{1A504E8E-F02B-43AF-8E80-559287E331B3}"/>
                </a:ext>
              </a:extLst>
            </p:cNvPr>
            <p:cNvSpPr/>
            <p:nvPr/>
          </p:nvSpPr>
          <p:spPr>
            <a:xfrm>
              <a:off x="68400" y="3856055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6" name="Rectangle 28">
              <a:extLst>
                <a:ext uri="{FF2B5EF4-FFF2-40B4-BE49-F238E27FC236}">
                  <a16:creationId xmlns:a16="http://schemas.microsoft.com/office/drawing/2014/main" id="{C7B8CB09-B74E-41B6-84BC-3573A6D7C22F}"/>
                </a:ext>
              </a:extLst>
            </p:cNvPr>
            <p:cNvSpPr/>
            <p:nvPr/>
          </p:nvSpPr>
          <p:spPr>
            <a:xfrm>
              <a:off x="68400" y="6446608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7" name="Rectangle 28">
              <a:extLst>
                <a:ext uri="{FF2B5EF4-FFF2-40B4-BE49-F238E27FC236}">
                  <a16:creationId xmlns:a16="http://schemas.microsoft.com/office/drawing/2014/main" id="{458F4BF2-9075-43EB-ACDB-A28DC4132C6E}"/>
                </a:ext>
              </a:extLst>
            </p:cNvPr>
            <p:cNvSpPr/>
            <p:nvPr/>
          </p:nvSpPr>
          <p:spPr>
            <a:xfrm>
              <a:off x="68400" y="6772102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8" name="Rectangle 28">
              <a:extLst>
                <a:ext uri="{FF2B5EF4-FFF2-40B4-BE49-F238E27FC236}">
                  <a16:creationId xmlns:a16="http://schemas.microsoft.com/office/drawing/2014/main" id="{F1ABD86A-2C2F-4DDC-9E80-41470F109ECF}"/>
                </a:ext>
              </a:extLst>
            </p:cNvPr>
            <p:cNvSpPr/>
            <p:nvPr/>
          </p:nvSpPr>
          <p:spPr>
            <a:xfrm>
              <a:off x="68400" y="7094740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9" name="Rectangle 28">
              <a:extLst>
                <a:ext uri="{FF2B5EF4-FFF2-40B4-BE49-F238E27FC236}">
                  <a16:creationId xmlns:a16="http://schemas.microsoft.com/office/drawing/2014/main" id="{355ADAF1-F5CE-4CC3-960C-797E027BEB11}"/>
                </a:ext>
              </a:extLst>
            </p:cNvPr>
            <p:cNvSpPr/>
            <p:nvPr/>
          </p:nvSpPr>
          <p:spPr>
            <a:xfrm>
              <a:off x="67867" y="7418517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371" name="Прямая соединительная линия 370">
              <a:extLst>
                <a:ext uri="{FF2B5EF4-FFF2-40B4-BE49-F238E27FC236}">
                  <a16:creationId xmlns:a16="http://schemas.microsoft.com/office/drawing/2014/main" id="{4C06D7FE-F85B-4D0D-BE32-8F5D783D83B8}"/>
                </a:ext>
              </a:extLst>
            </p:cNvPr>
            <p:cNvCxnSpPr>
              <a:cxnSpLocks/>
            </p:cNvCxnSpPr>
            <p:nvPr/>
          </p:nvCxnSpPr>
          <p:spPr>
            <a:xfrm>
              <a:off x="998126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Прямая соединительная линия 371">
              <a:extLst>
                <a:ext uri="{FF2B5EF4-FFF2-40B4-BE49-F238E27FC236}">
                  <a16:creationId xmlns:a16="http://schemas.microsoft.com/office/drawing/2014/main" id="{BF683B80-C62B-45A2-9198-24EEE14F7A7A}"/>
                </a:ext>
              </a:extLst>
            </p:cNvPr>
            <p:cNvCxnSpPr>
              <a:cxnSpLocks/>
            </p:cNvCxnSpPr>
            <p:nvPr/>
          </p:nvCxnSpPr>
          <p:spPr>
            <a:xfrm>
              <a:off x="1032686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Прямая соединительная линия 373">
              <a:extLst>
                <a:ext uri="{FF2B5EF4-FFF2-40B4-BE49-F238E27FC236}">
                  <a16:creationId xmlns:a16="http://schemas.microsoft.com/office/drawing/2014/main" id="{5A461767-5199-48E7-A134-E9C58ADC47CC}"/>
                </a:ext>
              </a:extLst>
            </p:cNvPr>
            <p:cNvCxnSpPr>
              <a:cxnSpLocks/>
            </p:cNvCxnSpPr>
            <p:nvPr/>
          </p:nvCxnSpPr>
          <p:spPr>
            <a:xfrm>
              <a:off x="10672462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Прямая соединительная линия 374">
              <a:extLst>
                <a:ext uri="{FF2B5EF4-FFF2-40B4-BE49-F238E27FC236}">
                  <a16:creationId xmlns:a16="http://schemas.microsoft.com/office/drawing/2014/main" id="{2A9433B4-FF49-427A-8CCA-813269FDF6EF}"/>
                </a:ext>
              </a:extLst>
            </p:cNvPr>
            <p:cNvCxnSpPr>
              <a:cxnSpLocks/>
            </p:cNvCxnSpPr>
            <p:nvPr/>
          </p:nvCxnSpPr>
          <p:spPr>
            <a:xfrm>
              <a:off x="1101806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Прямая соединительная линия 375">
              <a:extLst>
                <a:ext uri="{FF2B5EF4-FFF2-40B4-BE49-F238E27FC236}">
                  <a16:creationId xmlns:a16="http://schemas.microsoft.com/office/drawing/2014/main" id="{18070168-47D0-44D4-A8F1-97C2DAA7BCDE}"/>
                </a:ext>
              </a:extLst>
            </p:cNvPr>
            <p:cNvCxnSpPr>
              <a:cxnSpLocks/>
            </p:cNvCxnSpPr>
            <p:nvPr/>
          </p:nvCxnSpPr>
          <p:spPr>
            <a:xfrm>
              <a:off x="1136366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Прямая соединительная линия 377">
              <a:extLst>
                <a:ext uri="{FF2B5EF4-FFF2-40B4-BE49-F238E27FC236}">
                  <a16:creationId xmlns:a16="http://schemas.microsoft.com/office/drawing/2014/main" id="{F5733099-800F-4CD0-81EC-96F59760EE0F}"/>
                </a:ext>
              </a:extLst>
            </p:cNvPr>
            <p:cNvCxnSpPr>
              <a:cxnSpLocks/>
            </p:cNvCxnSpPr>
            <p:nvPr/>
          </p:nvCxnSpPr>
          <p:spPr>
            <a:xfrm>
              <a:off x="12056080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Прямая соединительная линия 378">
              <a:extLst>
                <a:ext uri="{FF2B5EF4-FFF2-40B4-BE49-F238E27FC236}">
                  <a16:creationId xmlns:a16="http://schemas.microsoft.com/office/drawing/2014/main" id="{01DAC22C-AEC9-4DF2-A946-3FC9876EA911}"/>
                </a:ext>
              </a:extLst>
            </p:cNvPr>
            <p:cNvCxnSpPr>
              <a:cxnSpLocks/>
            </p:cNvCxnSpPr>
            <p:nvPr/>
          </p:nvCxnSpPr>
          <p:spPr>
            <a:xfrm>
              <a:off x="12401680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0EA5D9A5-BBF6-4DE1-B123-A4CFFDF115DF}"/>
                </a:ext>
              </a:extLst>
            </p:cNvPr>
            <p:cNvSpPr txBox="1"/>
            <p:nvPr/>
          </p:nvSpPr>
          <p:spPr>
            <a:xfrm>
              <a:off x="9998505" y="1014368"/>
              <a:ext cx="330540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H1</a:t>
              </a:r>
              <a:endParaRPr lang="ru-RU" sz="1000" dirty="0">
                <a:solidFill>
                  <a:srgbClr val="6D6E71"/>
                </a:solidFill>
              </a:endParaRPr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16795DCE-ED45-49B5-A0F7-C2DC474F70F4}"/>
                </a:ext>
              </a:extLst>
            </p:cNvPr>
            <p:cNvSpPr txBox="1"/>
            <p:nvPr/>
          </p:nvSpPr>
          <p:spPr>
            <a:xfrm>
              <a:off x="11023637" y="1015837"/>
              <a:ext cx="330540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H</a:t>
              </a:r>
              <a:r>
                <a:rPr lang="ru-RU" sz="1000" dirty="0">
                  <a:solidFill>
                    <a:srgbClr val="6D6E71"/>
                  </a:solidFill>
                </a:rPr>
                <a:t>2</a:t>
              </a:r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17CC75A3-65DE-40CE-A640-5C21DE4A1651}"/>
                </a:ext>
              </a:extLst>
            </p:cNvPr>
            <p:cNvSpPr txBox="1"/>
            <p:nvPr/>
          </p:nvSpPr>
          <p:spPr>
            <a:xfrm>
              <a:off x="11748783" y="770400"/>
              <a:ext cx="999433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6D6E71"/>
                  </a:solidFill>
                </a:rPr>
                <a:t>2027</a:t>
              </a:r>
            </a:p>
          </p:txBody>
        </p:sp>
        <p:cxnSp>
          <p:nvCxnSpPr>
            <p:cNvPr id="386" name="Прямая соединительная линия 385">
              <a:extLst>
                <a:ext uri="{FF2B5EF4-FFF2-40B4-BE49-F238E27FC236}">
                  <a16:creationId xmlns:a16="http://schemas.microsoft.com/office/drawing/2014/main" id="{2845A63F-7929-4BB2-B44B-44A61D49C7D4}"/>
                </a:ext>
              </a:extLst>
            </p:cNvPr>
            <p:cNvCxnSpPr>
              <a:cxnSpLocks/>
            </p:cNvCxnSpPr>
            <p:nvPr/>
          </p:nvCxnSpPr>
          <p:spPr>
            <a:xfrm>
              <a:off x="11710480" y="1036800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Прямая соединительная линия 386">
              <a:extLst>
                <a:ext uri="{FF2B5EF4-FFF2-40B4-BE49-F238E27FC236}">
                  <a16:creationId xmlns:a16="http://schemas.microsoft.com/office/drawing/2014/main" id="{67941B56-8102-4378-A1A5-66021B2D2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747280" y="1036800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Прямая соединительная линия 387">
              <a:extLst>
                <a:ext uri="{FF2B5EF4-FFF2-40B4-BE49-F238E27FC236}">
                  <a16:creationId xmlns:a16="http://schemas.microsoft.com/office/drawing/2014/main" id="{320403A6-7EE1-40E3-866B-5B14D707A458}"/>
                </a:ext>
              </a:extLst>
            </p:cNvPr>
            <p:cNvCxnSpPr>
              <a:cxnSpLocks/>
            </p:cNvCxnSpPr>
            <p:nvPr/>
          </p:nvCxnSpPr>
          <p:spPr>
            <a:xfrm>
              <a:off x="2721600" y="1034952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0" name="Rectangle 28">
              <a:extLst>
                <a:ext uri="{FF2B5EF4-FFF2-40B4-BE49-F238E27FC236}">
                  <a16:creationId xmlns:a16="http://schemas.microsoft.com/office/drawing/2014/main" id="{B5CBE2BC-0079-4527-AB38-8D936445DD68}"/>
                </a:ext>
              </a:extLst>
            </p:cNvPr>
            <p:cNvSpPr/>
            <p:nvPr/>
          </p:nvSpPr>
          <p:spPr>
            <a:xfrm>
              <a:off x="74431" y="7744195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91" name="Rectangle 28">
              <a:extLst>
                <a:ext uri="{FF2B5EF4-FFF2-40B4-BE49-F238E27FC236}">
                  <a16:creationId xmlns:a16="http://schemas.microsoft.com/office/drawing/2014/main" id="{2FB722C9-2280-40B0-8D6F-CF2D2C01AE1F}"/>
                </a:ext>
              </a:extLst>
            </p:cNvPr>
            <p:cNvSpPr/>
            <p:nvPr/>
          </p:nvSpPr>
          <p:spPr>
            <a:xfrm>
              <a:off x="68400" y="8069208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92" name="Rectangle 28">
              <a:extLst>
                <a:ext uri="{FF2B5EF4-FFF2-40B4-BE49-F238E27FC236}">
                  <a16:creationId xmlns:a16="http://schemas.microsoft.com/office/drawing/2014/main" id="{27182B1A-7643-4AEA-9330-68F37DEAFB4B}"/>
                </a:ext>
              </a:extLst>
            </p:cNvPr>
            <p:cNvSpPr/>
            <p:nvPr/>
          </p:nvSpPr>
          <p:spPr>
            <a:xfrm>
              <a:off x="68400" y="8392588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93" name="Rectangle 28">
              <a:extLst>
                <a:ext uri="{FF2B5EF4-FFF2-40B4-BE49-F238E27FC236}">
                  <a16:creationId xmlns:a16="http://schemas.microsoft.com/office/drawing/2014/main" id="{9958A867-ED70-4A91-B57D-C4CF3899478D}"/>
                </a:ext>
              </a:extLst>
            </p:cNvPr>
            <p:cNvSpPr/>
            <p:nvPr/>
          </p:nvSpPr>
          <p:spPr>
            <a:xfrm>
              <a:off x="68400" y="8714962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65" name="Rectangle 28">
            <a:extLst>
              <a:ext uri="{FF2B5EF4-FFF2-40B4-BE49-F238E27FC236}">
                <a16:creationId xmlns:a16="http://schemas.microsoft.com/office/drawing/2014/main" id="{CB7122BE-D278-41C9-AA34-BE5362ECDF76}"/>
              </a:ext>
            </a:extLst>
          </p:cNvPr>
          <p:cNvSpPr/>
          <p:nvPr/>
        </p:nvSpPr>
        <p:spPr>
          <a:xfrm>
            <a:off x="687342" y="1682495"/>
            <a:ext cx="2000994" cy="3356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РАДИАТОРЫ</a:t>
            </a:r>
            <a:endParaRPr lang="ru-RU" sz="8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</a:t>
            </a:r>
          </a:p>
        </p:txBody>
      </p:sp>
      <p:sp>
        <p:nvSpPr>
          <p:cNvPr id="166" name="Rectangle 28">
            <a:extLst>
              <a:ext uri="{FF2B5EF4-FFF2-40B4-BE49-F238E27FC236}">
                <a16:creationId xmlns:a16="http://schemas.microsoft.com/office/drawing/2014/main" id="{9B1D40BF-3609-42B3-A58C-DF9AA6180811}"/>
              </a:ext>
            </a:extLst>
          </p:cNvPr>
          <p:cNvSpPr/>
          <p:nvPr/>
        </p:nvSpPr>
        <p:spPr>
          <a:xfrm>
            <a:off x="687341" y="2028772"/>
            <a:ext cx="198000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КАБЕЛЬНАЯ ПРОДУКЦИЯ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Дмитрий/</a:t>
            </a:r>
            <a:r>
              <a:rPr lang="ru-RU" sz="600" dirty="0" err="1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Замешаев</a:t>
            </a:r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 Игорь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32" name="Rectangle 42">
            <a:extLst>
              <a:ext uri="{FF2B5EF4-FFF2-40B4-BE49-F238E27FC236}">
                <a16:creationId xmlns:a16="http://schemas.microsoft.com/office/drawing/2014/main" id="{6B7DFBE0-5B1F-434C-BA08-DA69F0443D52}"/>
              </a:ext>
            </a:extLst>
          </p:cNvPr>
          <p:cNvSpPr/>
          <p:nvPr/>
        </p:nvSpPr>
        <p:spPr>
          <a:xfrm>
            <a:off x="3416078" y="1431302"/>
            <a:ext cx="4802281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37" name="Rectangle 42">
            <a:extLst>
              <a:ext uri="{FF2B5EF4-FFF2-40B4-BE49-F238E27FC236}">
                <a16:creationId xmlns:a16="http://schemas.microsoft.com/office/drawing/2014/main" id="{41E79C42-90C1-41FE-85FD-EEC1A6F42359}"/>
              </a:ext>
            </a:extLst>
          </p:cNvPr>
          <p:cNvSpPr/>
          <p:nvPr/>
        </p:nvSpPr>
        <p:spPr>
          <a:xfrm>
            <a:off x="8222587" y="1428669"/>
            <a:ext cx="4479806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43" name="Rectangle 28">
            <a:extLst>
              <a:ext uri="{FF2B5EF4-FFF2-40B4-BE49-F238E27FC236}">
                <a16:creationId xmlns:a16="http://schemas.microsoft.com/office/drawing/2014/main" id="{C4C8E4C3-F46A-4686-8648-E7697E65EDD9}"/>
              </a:ext>
            </a:extLst>
          </p:cNvPr>
          <p:cNvSpPr/>
          <p:nvPr/>
        </p:nvSpPr>
        <p:spPr>
          <a:xfrm>
            <a:off x="21164" y="2379603"/>
            <a:ext cx="344596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29</a:t>
            </a:r>
          </a:p>
        </p:txBody>
      </p:sp>
      <p:sp>
        <p:nvSpPr>
          <p:cNvPr id="147" name="Rectangle 28">
            <a:extLst>
              <a:ext uri="{FF2B5EF4-FFF2-40B4-BE49-F238E27FC236}">
                <a16:creationId xmlns:a16="http://schemas.microsoft.com/office/drawing/2014/main" id="{FBABA853-3FF7-40A4-BCEB-E1602E2A52FD}"/>
              </a:ext>
            </a:extLst>
          </p:cNvPr>
          <p:cNvSpPr/>
          <p:nvPr/>
        </p:nvSpPr>
        <p:spPr>
          <a:xfrm>
            <a:off x="-4014" y="2698405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30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52" name="Rectangle 28">
            <a:extLst>
              <a:ext uri="{FF2B5EF4-FFF2-40B4-BE49-F238E27FC236}">
                <a16:creationId xmlns:a16="http://schemas.microsoft.com/office/drawing/2014/main" id="{81C7BD21-0018-4C36-A52E-DB6F96BAF95B}"/>
              </a:ext>
            </a:extLst>
          </p:cNvPr>
          <p:cNvSpPr/>
          <p:nvPr/>
        </p:nvSpPr>
        <p:spPr>
          <a:xfrm>
            <a:off x="692195" y="2370725"/>
            <a:ext cx="1984855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ПИРОТЕХНИКА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Василенко Вячеслав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C3FBC42B-C1E7-4BFA-85FD-249FA3040FBF}"/>
              </a:ext>
            </a:extLst>
          </p:cNvPr>
          <p:cNvSpPr txBox="1"/>
          <p:nvPr/>
        </p:nvSpPr>
        <p:spPr>
          <a:xfrm>
            <a:off x="2646454" y="1317266"/>
            <a:ext cx="865936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69076CE-156F-4561-894D-C288E4D7C63F}"/>
              </a:ext>
            </a:extLst>
          </p:cNvPr>
          <p:cNvSpPr txBox="1"/>
          <p:nvPr/>
        </p:nvSpPr>
        <p:spPr>
          <a:xfrm>
            <a:off x="2644657" y="2002536"/>
            <a:ext cx="884927" cy="2772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1A69C59E-366F-4EE7-B224-A65312BFEAFD}"/>
              </a:ext>
            </a:extLst>
          </p:cNvPr>
          <p:cNvSpPr txBox="1"/>
          <p:nvPr/>
        </p:nvSpPr>
        <p:spPr>
          <a:xfrm>
            <a:off x="2634961" y="1653835"/>
            <a:ext cx="883130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Проект 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о.м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215" name="Rectangle 28">
            <a:extLst>
              <a:ext uri="{FF2B5EF4-FFF2-40B4-BE49-F238E27FC236}">
                <a16:creationId xmlns:a16="http://schemas.microsoft.com/office/drawing/2014/main" id="{5B176F82-584A-432D-86D5-C9F90C271649}"/>
              </a:ext>
            </a:extLst>
          </p:cNvPr>
          <p:cNvSpPr/>
          <p:nvPr/>
        </p:nvSpPr>
        <p:spPr>
          <a:xfrm>
            <a:off x="-2689" y="3033687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31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6" name="Rectangle 28">
            <a:extLst>
              <a:ext uri="{FF2B5EF4-FFF2-40B4-BE49-F238E27FC236}">
                <a16:creationId xmlns:a16="http://schemas.microsoft.com/office/drawing/2014/main" id="{3306E52C-830A-42C3-833A-DA1A2A451CDA}"/>
              </a:ext>
            </a:extLst>
          </p:cNvPr>
          <p:cNvSpPr/>
          <p:nvPr/>
        </p:nvSpPr>
        <p:spPr>
          <a:xfrm>
            <a:off x="-2690" y="3367641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32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7" name="Rectangle 28">
            <a:extLst>
              <a:ext uri="{FF2B5EF4-FFF2-40B4-BE49-F238E27FC236}">
                <a16:creationId xmlns:a16="http://schemas.microsoft.com/office/drawing/2014/main" id="{26F41C59-CE7A-43E3-A689-0E09E06297E7}"/>
              </a:ext>
            </a:extLst>
          </p:cNvPr>
          <p:cNvSpPr/>
          <p:nvPr/>
        </p:nvSpPr>
        <p:spPr>
          <a:xfrm>
            <a:off x="-2690" y="3693647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33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8" name="Rectangle 28">
            <a:extLst>
              <a:ext uri="{FF2B5EF4-FFF2-40B4-BE49-F238E27FC236}">
                <a16:creationId xmlns:a16="http://schemas.microsoft.com/office/drawing/2014/main" id="{6552C7C5-1132-41B8-9D77-D62D6028A3EC}"/>
              </a:ext>
            </a:extLst>
          </p:cNvPr>
          <p:cNvSpPr/>
          <p:nvPr/>
        </p:nvSpPr>
        <p:spPr>
          <a:xfrm>
            <a:off x="696736" y="3301119"/>
            <a:ext cx="2030695" cy="3351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ПОЛИМЕРНЫЕ ТРУБЫ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9" name="Rectangle 28">
            <a:extLst>
              <a:ext uri="{FF2B5EF4-FFF2-40B4-BE49-F238E27FC236}">
                <a16:creationId xmlns:a16="http://schemas.microsoft.com/office/drawing/2014/main" id="{9C9D309A-69B3-410C-A0C3-CA4F7479296A}"/>
              </a:ext>
            </a:extLst>
          </p:cNvPr>
          <p:cNvSpPr/>
          <p:nvPr/>
        </p:nvSpPr>
        <p:spPr>
          <a:xfrm>
            <a:off x="696738" y="3567047"/>
            <a:ext cx="2079269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СМАЗОЧНЫЕ МАТЕРИАЛЫ и АВТО ЖИДКОСТИ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Крючкова Наталья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20" name="Rectangle 42">
            <a:extLst>
              <a:ext uri="{FF2B5EF4-FFF2-40B4-BE49-F238E27FC236}">
                <a16:creationId xmlns:a16="http://schemas.microsoft.com/office/drawing/2014/main" id="{B1B76F99-DEA9-4DD4-BE21-5FC482F7CBED}"/>
              </a:ext>
            </a:extLst>
          </p:cNvPr>
          <p:cNvSpPr/>
          <p:nvPr/>
        </p:nvSpPr>
        <p:spPr>
          <a:xfrm>
            <a:off x="4427866" y="3380557"/>
            <a:ext cx="5529601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7C44C6F4-F339-49CF-9027-BBD62344EA62}"/>
              </a:ext>
            </a:extLst>
          </p:cNvPr>
          <p:cNvSpPr txBox="1"/>
          <p:nvPr/>
        </p:nvSpPr>
        <p:spPr>
          <a:xfrm>
            <a:off x="4447772" y="3378448"/>
            <a:ext cx="9685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10.2024</a:t>
            </a:r>
            <a:r>
              <a:rPr lang="en-US" sz="700" dirty="0">
                <a:solidFill>
                  <a:srgbClr val="6D6E71"/>
                </a:solidFill>
              </a:rPr>
              <a:t> </a:t>
            </a:r>
            <a:r>
              <a:rPr lang="ru-RU" sz="700" dirty="0">
                <a:solidFill>
                  <a:srgbClr val="6D6E71"/>
                </a:solidFill>
              </a:rPr>
              <a:t>Старт</a:t>
            </a:r>
          </a:p>
        </p:txBody>
      </p:sp>
      <p:sp>
        <p:nvSpPr>
          <p:cNvPr id="227" name="Блок-схема: решение 226">
            <a:extLst>
              <a:ext uri="{FF2B5EF4-FFF2-40B4-BE49-F238E27FC236}">
                <a16:creationId xmlns:a16="http://schemas.microsoft.com/office/drawing/2014/main" id="{93260201-850B-4C72-A034-AA277B53AA7B}"/>
              </a:ext>
            </a:extLst>
          </p:cNvPr>
          <p:cNvSpPr/>
          <p:nvPr/>
        </p:nvSpPr>
        <p:spPr>
          <a:xfrm>
            <a:off x="11057248" y="3436821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D15F7691-739C-4DBD-9E14-9973590B26B6}"/>
              </a:ext>
            </a:extLst>
          </p:cNvPr>
          <p:cNvSpPr txBox="1"/>
          <p:nvPr/>
        </p:nvSpPr>
        <p:spPr>
          <a:xfrm>
            <a:off x="2638035" y="2329731"/>
            <a:ext cx="860540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Проект 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о.м</a:t>
            </a:r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C1EA79AF-6B74-4999-A70F-303D870EFE86}"/>
              </a:ext>
            </a:extLst>
          </p:cNvPr>
          <p:cNvSpPr txBox="1"/>
          <p:nvPr/>
        </p:nvSpPr>
        <p:spPr>
          <a:xfrm>
            <a:off x="2656591" y="3262966"/>
            <a:ext cx="902802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5BE7414C-8DFB-41C8-8554-894DCA0BCCCA}"/>
              </a:ext>
            </a:extLst>
          </p:cNvPr>
          <p:cNvSpPr txBox="1"/>
          <p:nvPr/>
        </p:nvSpPr>
        <p:spPr>
          <a:xfrm>
            <a:off x="2649965" y="3619167"/>
            <a:ext cx="872224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373" name="Rectangle 42">
            <a:extLst>
              <a:ext uri="{FF2B5EF4-FFF2-40B4-BE49-F238E27FC236}">
                <a16:creationId xmlns:a16="http://schemas.microsoft.com/office/drawing/2014/main" id="{D57E08D5-79A0-4FCC-9BCB-6B614A659C5B}"/>
              </a:ext>
            </a:extLst>
          </p:cNvPr>
          <p:cNvSpPr/>
          <p:nvPr/>
        </p:nvSpPr>
        <p:spPr>
          <a:xfrm>
            <a:off x="9953867" y="3372741"/>
            <a:ext cx="2747653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377" name="Блок-схема: решение 376">
            <a:extLst>
              <a:ext uri="{FF2B5EF4-FFF2-40B4-BE49-F238E27FC236}">
                <a16:creationId xmlns:a16="http://schemas.microsoft.com/office/drawing/2014/main" id="{AC3B008D-445D-4E59-BEED-7ECD23D611EF}"/>
              </a:ext>
            </a:extLst>
          </p:cNvPr>
          <p:cNvSpPr/>
          <p:nvPr/>
        </p:nvSpPr>
        <p:spPr>
          <a:xfrm>
            <a:off x="4390696" y="3423937"/>
            <a:ext cx="98143" cy="98143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DDCA4666-B976-401E-BE47-81903647B4EC}"/>
              </a:ext>
            </a:extLst>
          </p:cNvPr>
          <p:cNvSpPr txBox="1"/>
          <p:nvPr/>
        </p:nvSpPr>
        <p:spPr>
          <a:xfrm>
            <a:off x="11114576" y="3717029"/>
            <a:ext cx="64133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09.025</a:t>
            </a:r>
          </a:p>
        </p:txBody>
      </p:sp>
      <p:sp>
        <p:nvSpPr>
          <p:cNvPr id="403" name="Rectangle 42">
            <a:extLst>
              <a:ext uri="{FF2B5EF4-FFF2-40B4-BE49-F238E27FC236}">
                <a16:creationId xmlns:a16="http://schemas.microsoft.com/office/drawing/2014/main" id="{C084B12A-3992-4303-B807-93F5FEF1D557}"/>
              </a:ext>
            </a:extLst>
          </p:cNvPr>
          <p:cNvSpPr/>
          <p:nvPr/>
        </p:nvSpPr>
        <p:spPr>
          <a:xfrm>
            <a:off x="3422257" y="3698546"/>
            <a:ext cx="2751078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04" name="Rectangle 42">
            <a:extLst>
              <a:ext uri="{FF2B5EF4-FFF2-40B4-BE49-F238E27FC236}">
                <a16:creationId xmlns:a16="http://schemas.microsoft.com/office/drawing/2014/main" id="{3EA9F3A3-F5E4-4A95-83DA-5E7F8A26E039}"/>
              </a:ext>
            </a:extLst>
          </p:cNvPr>
          <p:cNvSpPr/>
          <p:nvPr/>
        </p:nvSpPr>
        <p:spPr>
          <a:xfrm>
            <a:off x="6180103" y="3699081"/>
            <a:ext cx="6526517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D8CAE1A3-36E9-4747-8612-5CB601129AA4}"/>
              </a:ext>
            </a:extLst>
          </p:cNvPr>
          <p:cNvSpPr txBox="1"/>
          <p:nvPr/>
        </p:nvSpPr>
        <p:spPr>
          <a:xfrm>
            <a:off x="3429573" y="3707531"/>
            <a:ext cx="9685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07.2024</a:t>
            </a:r>
            <a:r>
              <a:rPr lang="en-US" sz="700" dirty="0">
                <a:solidFill>
                  <a:srgbClr val="6D6E71"/>
                </a:solidFill>
              </a:rPr>
              <a:t> </a:t>
            </a:r>
            <a:r>
              <a:rPr lang="ru-RU" sz="700" dirty="0">
                <a:solidFill>
                  <a:srgbClr val="6D6E71"/>
                </a:solidFill>
              </a:rPr>
              <a:t>Старт</a:t>
            </a:r>
          </a:p>
        </p:txBody>
      </p:sp>
      <p:sp>
        <p:nvSpPr>
          <p:cNvPr id="406" name="Блок-схема: решение 405">
            <a:extLst>
              <a:ext uri="{FF2B5EF4-FFF2-40B4-BE49-F238E27FC236}">
                <a16:creationId xmlns:a16="http://schemas.microsoft.com/office/drawing/2014/main" id="{A52D6600-CA2D-4CF5-B3FF-575D6209CFBB}"/>
              </a:ext>
            </a:extLst>
          </p:cNvPr>
          <p:cNvSpPr/>
          <p:nvPr/>
        </p:nvSpPr>
        <p:spPr>
          <a:xfrm>
            <a:off x="3374818" y="3749342"/>
            <a:ext cx="98143" cy="98143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07" name="Блок-схема: решение 406">
            <a:extLst>
              <a:ext uri="{FF2B5EF4-FFF2-40B4-BE49-F238E27FC236}">
                <a16:creationId xmlns:a16="http://schemas.microsoft.com/office/drawing/2014/main" id="{81B91147-6A89-476E-980A-2F6F44A29305}"/>
              </a:ext>
            </a:extLst>
          </p:cNvPr>
          <p:cNvSpPr/>
          <p:nvPr/>
        </p:nvSpPr>
        <p:spPr>
          <a:xfrm>
            <a:off x="6117899" y="375384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09" name="Rectangle 28">
            <a:extLst>
              <a:ext uri="{FF2B5EF4-FFF2-40B4-BE49-F238E27FC236}">
                <a16:creationId xmlns:a16="http://schemas.microsoft.com/office/drawing/2014/main" id="{AAC1B762-4DB7-4769-A3F5-C83A0AC0BD57}"/>
              </a:ext>
            </a:extLst>
          </p:cNvPr>
          <p:cNvSpPr/>
          <p:nvPr/>
        </p:nvSpPr>
        <p:spPr>
          <a:xfrm>
            <a:off x="857" y="4001989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34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28" name="Rectangle 28">
            <a:extLst>
              <a:ext uri="{FF2B5EF4-FFF2-40B4-BE49-F238E27FC236}">
                <a16:creationId xmlns:a16="http://schemas.microsoft.com/office/drawing/2014/main" id="{F81EACCD-175B-4EB5-94F8-1681E58902A7}"/>
              </a:ext>
            </a:extLst>
          </p:cNvPr>
          <p:cNvSpPr/>
          <p:nvPr/>
        </p:nvSpPr>
        <p:spPr>
          <a:xfrm>
            <a:off x="693438" y="1329087"/>
            <a:ext cx="2000994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СТРОИТЕЛЬНЫЕ МАТЕРИАЛЫ</a:t>
            </a:r>
            <a:endParaRPr lang="ru-RU" sz="8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Дмитрий/Воробьев Дмитрий</a:t>
            </a:r>
          </a:p>
        </p:txBody>
      </p:sp>
      <p:sp>
        <p:nvSpPr>
          <p:cNvPr id="229" name="Rectangle 28">
            <a:extLst>
              <a:ext uri="{FF2B5EF4-FFF2-40B4-BE49-F238E27FC236}">
                <a16:creationId xmlns:a16="http://schemas.microsoft.com/office/drawing/2014/main" id="{11E84696-4455-4B46-B85C-5EA39EE9979B}"/>
              </a:ext>
            </a:extLst>
          </p:cNvPr>
          <p:cNvSpPr/>
          <p:nvPr/>
        </p:nvSpPr>
        <p:spPr>
          <a:xfrm>
            <a:off x="704571" y="4269850"/>
            <a:ext cx="1998872" cy="3275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НОУТБУКИ и СМАРТФОНЫ (РЭП)</a:t>
            </a:r>
            <a:endParaRPr lang="ru-RU" sz="8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Дмитрий/</a:t>
            </a:r>
            <a:r>
              <a:rPr lang="ru-RU" sz="600" dirty="0" err="1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Замешаев</a:t>
            </a:r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 Игорь</a:t>
            </a:r>
          </a:p>
        </p:txBody>
      </p:sp>
      <p:sp>
        <p:nvSpPr>
          <p:cNvPr id="230" name="Rectangle 28">
            <a:extLst>
              <a:ext uri="{FF2B5EF4-FFF2-40B4-BE49-F238E27FC236}">
                <a16:creationId xmlns:a16="http://schemas.microsoft.com/office/drawing/2014/main" id="{BE042F70-4450-4203-BDC6-3AC1D812A4A3}"/>
              </a:ext>
            </a:extLst>
          </p:cNvPr>
          <p:cNvSpPr/>
          <p:nvPr/>
        </p:nvSpPr>
        <p:spPr>
          <a:xfrm>
            <a:off x="705897" y="4567573"/>
            <a:ext cx="1998872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ПЕЧАТНЫЕ СХЕМЫ (РЭП)</a:t>
            </a:r>
            <a:endParaRPr lang="ru-RU" sz="8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Дмитрий/</a:t>
            </a:r>
            <a:r>
              <a:rPr lang="ru-RU" sz="600" dirty="0" err="1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Замешаев</a:t>
            </a:r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 Игорь</a:t>
            </a:r>
          </a:p>
        </p:txBody>
      </p:sp>
      <p:sp>
        <p:nvSpPr>
          <p:cNvPr id="231" name="Rectangle 28">
            <a:extLst>
              <a:ext uri="{FF2B5EF4-FFF2-40B4-BE49-F238E27FC236}">
                <a16:creationId xmlns:a16="http://schemas.microsoft.com/office/drawing/2014/main" id="{41180BA6-87C7-4E5A-96F7-A20DAD5DB0A7}"/>
              </a:ext>
            </a:extLst>
          </p:cNvPr>
          <p:cNvSpPr/>
          <p:nvPr/>
        </p:nvSpPr>
        <p:spPr>
          <a:xfrm>
            <a:off x="2181" y="4321366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35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32" name="Rectangle 28">
            <a:extLst>
              <a:ext uri="{FF2B5EF4-FFF2-40B4-BE49-F238E27FC236}">
                <a16:creationId xmlns:a16="http://schemas.microsoft.com/office/drawing/2014/main" id="{58EDC3D4-AED4-40EB-8752-BFC72C6372AA}"/>
              </a:ext>
            </a:extLst>
          </p:cNvPr>
          <p:cNvSpPr/>
          <p:nvPr/>
        </p:nvSpPr>
        <p:spPr>
          <a:xfrm>
            <a:off x="2183" y="4615563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36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35" name="Rectangle 42">
            <a:extLst>
              <a:ext uri="{FF2B5EF4-FFF2-40B4-BE49-F238E27FC236}">
                <a16:creationId xmlns:a16="http://schemas.microsoft.com/office/drawing/2014/main" id="{8818C3A3-E877-40D3-9700-4E54E1B90D8E}"/>
              </a:ext>
            </a:extLst>
          </p:cNvPr>
          <p:cNvSpPr/>
          <p:nvPr/>
        </p:nvSpPr>
        <p:spPr>
          <a:xfrm>
            <a:off x="3446476" y="4349363"/>
            <a:ext cx="3415499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39" name="Блок-схема: решение 238">
            <a:extLst>
              <a:ext uri="{FF2B5EF4-FFF2-40B4-BE49-F238E27FC236}">
                <a16:creationId xmlns:a16="http://schemas.microsoft.com/office/drawing/2014/main" id="{43C582AA-C9F2-417A-8B34-B0A7B61900D2}"/>
              </a:ext>
            </a:extLst>
          </p:cNvPr>
          <p:cNvSpPr/>
          <p:nvPr/>
        </p:nvSpPr>
        <p:spPr>
          <a:xfrm>
            <a:off x="6811147" y="4396859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3DA1EE98-C979-479E-A569-8599B5F9C52D}"/>
              </a:ext>
            </a:extLst>
          </p:cNvPr>
          <p:cNvSpPr txBox="1"/>
          <p:nvPr/>
        </p:nvSpPr>
        <p:spPr>
          <a:xfrm>
            <a:off x="6205348" y="4240614"/>
            <a:ext cx="824938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05.2025 Завершение эксперимента</a:t>
            </a:r>
          </a:p>
        </p:txBody>
      </p:sp>
      <p:sp>
        <p:nvSpPr>
          <p:cNvPr id="255" name="Rectangle 42">
            <a:extLst>
              <a:ext uri="{FF2B5EF4-FFF2-40B4-BE49-F238E27FC236}">
                <a16:creationId xmlns:a16="http://schemas.microsoft.com/office/drawing/2014/main" id="{926F5BC9-E491-47D8-8123-50754A982628}"/>
              </a:ext>
            </a:extLst>
          </p:cNvPr>
          <p:cNvSpPr/>
          <p:nvPr/>
        </p:nvSpPr>
        <p:spPr>
          <a:xfrm>
            <a:off x="3434160" y="4680263"/>
            <a:ext cx="4802187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56" name="Rectangle 42">
            <a:extLst>
              <a:ext uri="{FF2B5EF4-FFF2-40B4-BE49-F238E27FC236}">
                <a16:creationId xmlns:a16="http://schemas.microsoft.com/office/drawing/2014/main" id="{E96B32F3-ED1A-4013-858A-DAB123ACCB4A}"/>
              </a:ext>
            </a:extLst>
          </p:cNvPr>
          <p:cNvSpPr/>
          <p:nvPr/>
        </p:nvSpPr>
        <p:spPr>
          <a:xfrm>
            <a:off x="9945746" y="4677839"/>
            <a:ext cx="2753598" cy="198047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5450A439-BC21-434C-B1E2-4686295A8ECD}"/>
              </a:ext>
            </a:extLst>
          </p:cNvPr>
          <p:cNvSpPr txBox="1"/>
          <p:nvPr/>
        </p:nvSpPr>
        <p:spPr>
          <a:xfrm>
            <a:off x="3434871" y="4676354"/>
            <a:ext cx="9685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07.2024</a:t>
            </a:r>
            <a:r>
              <a:rPr lang="en-US" sz="700" dirty="0">
                <a:solidFill>
                  <a:srgbClr val="6D6E71"/>
                </a:solidFill>
              </a:rPr>
              <a:t> </a:t>
            </a:r>
            <a:r>
              <a:rPr lang="ru-RU" sz="700" dirty="0">
                <a:solidFill>
                  <a:srgbClr val="6D6E71"/>
                </a:solidFill>
              </a:rPr>
              <a:t>Старт</a:t>
            </a:r>
          </a:p>
        </p:txBody>
      </p:sp>
      <p:sp>
        <p:nvSpPr>
          <p:cNvPr id="258" name="Блок-схема: решение 257">
            <a:extLst>
              <a:ext uri="{FF2B5EF4-FFF2-40B4-BE49-F238E27FC236}">
                <a16:creationId xmlns:a16="http://schemas.microsoft.com/office/drawing/2014/main" id="{2FD3D201-2C7C-47F0-A1C0-D39D8E209534}"/>
              </a:ext>
            </a:extLst>
          </p:cNvPr>
          <p:cNvSpPr/>
          <p:nvPr/>
        </p:nvSpPr>
        <p:spPr>
          <a:xfrm>
            <a:off x="3379994" y="4727364"/>
            <a:ext cx="98143" cy="98143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62" name="Блок-схема: решение 261">
            <a:extLst>
              <a:ext uri="{FF2B5EF4-FFF2-40B4-BE49-F238E27FC236}">
                <a16:creationId xmlns:a16="http://schemas.microsoft.com/office/drawing/2014/main" id="{50009E0B-E4F0-44EB-9230-9C8676287A5E}"/>
              </a:ext>
            </a:extLst>
          </p:cNvPr>
          <p:cNvSpPr/>
          <p:nvPr/>
        </p:nvSpPr>
        <p:spPr>
          <a:xfrm>
            <a:off x="8191097" y="4733702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EF02D542-819A-4CE1-B3FC-745B678AF7CF}"/>
              </a:ext>
            </a:extLst>
          </p:cNvPr>
          <p:cNvSpPr txBox="1"/>
          <p:nvPr/>
        </p:nvSpPr>
        <p:spPr>
          <a:xfrm>
            <a:off x="2659898" y="4281656"/>
            <a:ext cx="77003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03DC4FBE-A365-4F2F-A491-4FC3ADF2ADEC}"/>
              </a:ext>
            </a:extLst>
          </p:cNvPr>
          <p:cNvSpPr txBox="1"/>
          <p:nvPr/>
        </p:nvSpPr>
        <p:spPr>
          <a:xfrm>
            <a:off x="2665994" y="4567857"/>
            <a:ext cx="777438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267" name="Rectangle 42">
            <a:extLst>
              <a:ext uri="{FF2B5EF4-FFF2-40B4-BE49-F238E27FC236}">
                <a16:creationId xmlns:a16="http://schemas.microsoft.com/office/drawing/2014/main" id="{775AA8A3-E345-4CB4-85B6-0546D4A2C2C0}"/>
              </a:ext>
            </a:extLst>
          </p:cNvPr>
          <p:cNvSpPr/>
          <p:nvPr/>
        </p:nvSpPr>
        <p:spPr>
          <a:xfrm>
            <a:off x="3417192" y="2071813"/>
            <a:ext cx="6540275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68" name="Rectangle 42">
            <a:extLst>
              <a:ext uri="{FF2B5EF4-FFF2-40B4-BE49-F238E27FC236}">
                <a16:creationId xmlns:a16="http://schemas.microsoft.com/office/drawing/2014/main" id="{003F7756-E410-4028-B2BB-C72D3557414E}"/>
              </a:ext>
            </a:extLst>
          </p:cNvPr>
          <p:cNvSpPr/>
          <p:nvPr/>
        </p:nvSpPr>
        <p:spPr>
          <a:xfrm>
            <a:off x="9960129" y="2071970"/>
            <a:ext cx="2743375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75" name="Rectangle 28">
            <a:extLst>
              <a:ext uri="{FF2B5EF4-FFF2-40B4-BE49-F238E27FC236}">
                <a16:creationId xmlns:a16="http://schemas.microsoft.com/office/drawing/2014/main" id="{922E5AAD-40A7-4541-883B-9842CABAE9C6}"/>
              </a:ext>
            </a:extLst>
          </p:cNvPr>
          <p:cNvSpPr/>
          <p:nvPr/>
        </p:nvSpPr>
        <p:spPr>
          <a:xfrm>
            <a:off x="684341" y="2650555"/>
            <a:ext cx="1981211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ОПТОВОЛОК.КАБЕЛИ</a:t>
            </a:r>
            <a:endParaRPr lang="ru-RU" sz="7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76" name="Рисунок 275">
            <a:extLst>
              <a:ext uri="{FF2B5EF4-FFF2-40B4-BE49-F238E27FC236}">
                <a16:creationId xmlns:a16="http://schemas.microsoft.com/office/drawing/2014/main" id="{55581389-D6F3-4E71-B12A-06E29C11BDB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 t="18491" r="8985" b="24156"/>
          <a:stretch/>
        </p:blipFill>
        <p:spPr>
          <a:xfrm>
            <a:off x="413519" y="2735375"/>
            <a:ext cx="237600" cy="16559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sp>
        <p:nvSpPr>
          <p:cNvPr id="282" name="TextBox 281">
            <a:extLst>
              <a:ext uri="{FF2B5EF4-FFF2-40B4-BE49-F238E27FC236}">
                <a16:creationId xmlns:a16="http://schemas.microsoft.com/office/drawing/2014/main" id="{40A71EC8-3E10-4963-B9F6-A150316D88B6}"/>
              </a:ext>
            </a:extLst>
          </p:cNvPr>
          <p:cNvSpPr txBox="1"/>
          <p:nvPr/>
        </p:nvSpPr>
        <p:spPr>
          <a:xfrm>
            <a:off x="2656590" y="2661425"/>
            <a:ext cx="874504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10"/>
              </a:rPr>
              <a:t>ППРФ (эксперимент)</a:t>
            </a:r>
            <a:endParaRPr lang="ru-RU" sz="600" dirty="0">
              <a:solidFill>
                <a:srgbClr val="6D6E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83" name="Rectangle 28">
            <a:extLst>
              <a:ext uri="{FF2B5EF4-FFF2-40B4-BE49-F238E27FC236}">
                <a16:creationId xmlns:a16="http://schemas.microsoft.com/office/drawing/2014/main" id="{FF38744B-64B2-4B11-9D01-593264FE4756}"/>
              </a:ext>
            </a:extLst>
          </p:cNvPr>
          <p:cNvSpPr/>
          <p:nvPr/>
        </p:nvSpPr>
        <p:spPr>
          <a:xfrm>
            <a:off x="685732" y="2973720"/>
            <a:ext cx="198000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СРЕДСТВА РЕАБИЛИТАЦИИ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 Жаворонков Егор/Андреева Любовь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84" name="Picture 2" descr="Костыль – Бесплатные иконки: здравоохранение и медицина">
            <a:extLst>
              <a:ext uri="{FF2B5EF4-FFF2-40B4-BE49-F238E27FC236}">
                <a16:creationId xmlns:a16="http://schemas.microsoft.com/office/drawing/2014/main" id="{5D7F2E78-1F7E-4879-BB73-138A5AD94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46" y="3043143"/>
            <a:ext cx="218256" cy="21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5" name="Rectangle 42">
            <a:extLst>
              <a:ext uri="{FF2B5EF4-FFF2-40B4-BE49-F238E27FC236}">
                <a16:creationId xmlns:a16="http://schemas.microsoft.com/office/drawing/2014/main" id="{21E81F8E-17F2-4472-8C84-F21D47AE52EE}"/>
              </a:ext>
            </a:extLst>
          </p:cNvPr>
          <p:cNvSpPr/>
          <p:nvPr/>
        </p:nvSpPr>
        <p:spPr>
          <a:xfrm>
            <a:off x="3418627" y="3052554"/>
            <a:ext cx="647712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86" name="Rectangle 42">
            <a:extLst>
              <a:ext uri="{FF2B5EF4-FFF2-40B4-BE49-F238E27FC236}">
                <a16:creationId xmlns:a16="http://schemas.microsoft.com/office/drawing/2014/main" id="{D33B215D-569C-4199-8B10-247EBC85CCB2}"/>
              </a:ext>
            </a:extLst>
          </p:cNvPr>
          <p:cNvSpPr/>
          <p:nvPr/>
        </p:nvSpPr>
        <p:spPr>
          <a:xfrm>
            <a:off x="4061206" y="3056423"/>
            <a:ext cx="86423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DF322759-FE55-47CC-BED9-A9CAA88AC69C}"/>
              </a:ext>
            </a:extLst>
          </p:cNvPr>
          <p:cNvSpPr txBox="1"/>
          <p:nvPr/>
        </p:nvSpPr>
        <p:spPr>
          <a:xfrm>
            <a:off x="3333592" y="2993342"/>
            <a:ext cx="71297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09.2024</a:t>
            </a:r>
          </a:p>
          <a:p>
            <a:pPr algn="r"/>
            <a:r>
              <a:rPr lang="ru-RU" sz="700" dirty="0">
                <a:solidFill>
                  <a:srgbClr val="6D6E71"/>
                </a:solidFill>
              </a:rPr>
              <a:t>Регистрация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2FEFB457-05AB-400C-88C9-E565A9D81FD0}"/>
              </a:ext>
            </a:extLst>
          </p:cNvPr>
          <p:cNvSpPr txBox="1"/>
          <p:nvPr/>
        </p:nvSpPr>
        <p:spPr>
          <a:xfrm>
            <a:off x="2654272" y="3026785"/>
            <a:ext cx="934083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12"/>
              </a:rPr>
              <a:t>ППРФ (</a:t>
            </a:r>
            <a:r>
              <a:rPr lang="ru-RU" sz="600" dirty="0" err="1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12"/>
              </a:rPr>
              <a:t>о.м</a:t>
            </a:r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12"/>
              </a:rPr>
              <a:t>.)</a:t>
            </a:r>
            <a:endParaRPr lang="ru-RU" sz="600" dirty="0">
              <a:solidFill>
                <a:srgbClr val="6D6E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95" name="Rectangle 28">
            <a:extLst>
              <a:ext uri="{FF2B5EF4-FFF2-40B4-BE49-F238E27FC236}">
                <a16:creationId xmlns:a16="http://schemas.microsoft.com/office/drawing/2014/main" id="{DFCBBDC6-72AD-4277-9A4F-357CA5D39184}"/>
              </a:ext>
            </a:extLst>
          </p:cNvPr>
          <p:cNvSpPr/>
          <p:nvPr/>
        </p:nvSpPr>
        <p:spPr>
          <a:xfrm>
            <a:off x="700743" y="3935348"/>
            <a:ext cx="198000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СВЕТОТЕХНИКА (РЭП)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Дмитрий/</a:t>
            </a:r>
            <a:r>
              <a:rPr lang="ru-RU" sz="600" dirty="0" err="1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Замешаев</a:t>
            </a:r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 Игорь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97" name="Rectangle 42">
            <a:extLst>
              <a:ext uri="{FF2B5EF4-FFF2-40B4-BE49-F238E27FC236}">
                <a16:creationId xmlns:a16="http://schemas.microsoft.com/office/drawing/2014/main" id="{F6A57F55-3BED-4221-8F84-F11C56ADBC25}"/>
              </a:ext>
            </a:extLst>
          </p:cNvPr>
          <p:cNvSpPr/>
          <p:nvPr/>
        </p:nvSpPr>
        <p:spPr>
          <a:xfrm>
            <a:off x="3445011" y="4026843"/>
            <a:ext cx="2722999" cy="20037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911485EB-16CC-4CC3-A687-9E8894E750E4}"/>
              </a:ext>
            </a:extLst>
          </p:cNvPr>
          <p:cNvSpPr txBox="1"/>
          <p:nvPr/>
        </p:nvSpPr>
        <p:spPr>
          <a:xfrm>
            <a:off x="2652558" y="3952854"/>
            <a:ext cx="883078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13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302" name="Блок-схема: решение 301">
            <a:extLst>
              <a:ext uri="{FF2B5EF4-FFF2-40B4-BE49-F238E27FC236}">
                <a16:creationId xmlns:a16="http://schemas.microsoft.com/office/drawing/2014/main" id="{643BA5E9-AA2E-4769-89C7-3136592CB751}"/>
              </a:ext>
            </a:extLst>
          </p:cNvPr>
          <p:cNvSpPr/>
          <p:nvPr/>
        </p:nvSpPr>
        <p:spPr>
          <a:xfrm>
            <a:off x="8532100" y="148553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F58B4675-D9C3-4234-8E60-65AA1BEA4A24}"/>
              </a:ext>
            </a:extLst>
          </p:cNvPr>
          <p:cNvSpPr txBox="1"/>
          <p:nvPr/>
        </p:nvSpPr>
        <p:spPr>
          <a:xfrm>
            <a:off x="8586746" y="1433720"/>
            <a:ext cx="64133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10.2025</a:t>
            </a:r>
          </a:p>
        </p:txBody>
      </p:sp>
      <p:sp>
        <p:nvSpPr>
          <p:cNvPr id="304" name="Блок-схема: решение 303">
            <a:extLst>
              <a:ext uri="{FF2B5EF4-FFF2-40B4-BE49-F238E27FC236}">
                <a16:creationId xmlns:a16="http://schemas.microsoft.com/office/drawing/2014/main" id="{9D836952-4CE1-4F74-81CC-312F834D2F64}"/>
              </a:ext>
            </a:extLst>
          </p:cNvPr>
          <p:cNvSpPr/>
          <p:nvPr/>
        </p:nvSpPr>
        <p:spPr>
          <a:xfrm>
            <a:off x="9224700" y="148627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0B365A8A-C20C-4868-8E8B-85C9C2254495}"/>
              </a:ext>
            </a:extLst>
          </p:cNvPr>
          <p:cNvSpPr txBox="1"/>
          <p:nvPr/>
        </p:nvSpPr>
        <p:spPr>
          <a:xfrm>
            <a:off x="9279346" y="1348192"/>
            <a:ext cx="882903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12.2025 Герметики, пены, шпаклевки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5D63A593-E804-44D2-A3B8-41C19DC80D0D}"/>
              </a:ext>
            </a:extLst>
          </p:cNvPr>
          <p:cNvSpPr txBox="1"/>
          <p:nvPr/>
        </p:nvSpPr>
        <p:spPr>
          <a:xfrm>
            <a:off x="11368652" y="1361315"/>
            <a:ext cx="2830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4060AC48-7068-46A5-8CC8-D6A3056409CF}"/>
              </a:ext>
            </a:extLst>
          </p:cNvPr>
          <p:cNvSpPr txBox="1"/>
          <p:nvPr/>
        </p:nvSpPr>
        <p:spPr>
          <a:xfrm>
            <a:off x="11528002" y="1445057"/>
            <a:ext cx="64133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12.2026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355383C1-F158-4710-9689-D917021C7CBD}"/>
              </a:ext>
            </a:extLst>
          </p:cNvPr>
          <p:cNvSpPr txBox="1"/>
          <p:nvPr/>
        </p:nvSpPr>
        <p:spPr>
          <a:xfrm>
            <a:off x="5519961" y="3646529"/>
            <a:ext cx="897738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03.2025 Регистрация</a:t>
            </a:r>
          </a:p>
        </p:txBody>
      </p:sp>
      <p:sp>
        <p:nvSpPr>
          <p:cNvPr id="325" name="Rectangle 42">
            <a:extLst>
              <a:ext uri="{FF2B5EF4-FFF2-40B4-BE49-F238E27FC236}">
                <a16:creationId xmlns:a16="http://schemas.microsoft.com/office/drawing/2014/main" id="{C238A81C-1B0E-4410-B2F6-D419A3F4F46B}"/>
              </a:ext>
            </a:extLst>
          </p:cNvPr>
          <p:cNvSpPr/>
          <p:nvPr/>
        </p:nvSpPr>
        <p:spPr>
          <a:xfrm>
            <a:off x="6517050" y="3689897"/>
            <a:ext cx="2407067" cy="198000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3B709128-6706-4CA7-BD03-225E5E994399}"/>
              </a:ext>
            </a:extLst>
          </p:cNvPr>
          <p:cNvSpPr txBox="1"/>
          <p:nvPr/>
        </p:nvSpPr>
        <p:spPr>
          <a:xfrm>
            <a:off x="8243507" y="3694912"/>
            <a:ext cx="74981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09.2025 </a:t>
            </a:r>
            <a:r>
              <a:rPr lang="ru-RU" sz="700" dirty="0" err="1">
                <a:solidFill>
                  <a:srgbClr val="6D6E71"/>
                </a:solidFill>
              </a:rPr>
              <a:t>О.м</a:t>
            </a:r>
            <a:r>
              <a:rPr lang="ru-RU" sz="700" dirty="0">
                <a:solidFill>
                  <a:srgbClr val="6D6E71"/>
                </a:solidFill>
              </a:rPr>
              <a:t>.</a:t>
            </a:r>
          </a:p>
        </p:txBody>
      </p:sp>
      <p:sp>
        <p:nvSpPr>
          <p:cNvPr id="327" name="Блок-схема: решение 326">
            <a:extLst>
              <a:ext uri="{FF2B5EF4-FFF2-40B4-BE49-F238E27FC236}">
                <a16:creationId xmlns:a16="http://schemas.microsoft.com/office/drawing/2014/main" id="{718F8107-C148-496A-A6E3-DBB32B9944E1}"/>
              </a:ext>
            </a:extLst>
          </p:cNvPr>
          <p:cNvSpPr/>
          <p:nvPr/>
        </p:nvSpPr>
        <p:spPr>
          <a:xfrm>
            <a:off x="8188406" y="3733680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28" name="Блок-схема: решение 327">
            <a:extLst>
              <a:ext uri="{FF2B5EF4-FFF2-40B4-BE49-F238E27FC236}">
                <a16:creationId xmlns:a16="http://schemas.microsoft.com/office/drawing/2014/main" id="{D67E59CF-112A-49CF-BB53-77FB63A8BA87}"/>
              </a:ext>
            </a:extLst>
          </p:cNvPr>
          <p:cNvSpPr/>
          <p:nvPr/>
        </p:nvSpPr>
        <p:spPr>
          <a:xfrm>
            <a:off x="10088172" y="3693393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3FEE711E-093B-468E-93B8-B59B106E601E}"/>
              </a:ext>
            </a:extLst>
          </p:cNvPr>
          <p:cNvSpPr txBox="1"/>
          <p:nvPr/>
        </p:nvSpPr>
        <p:spPr>
          <a:xfrm>
            <a:off x="9985104" y="3739540"/>
            <a:ext cx="2830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10BF2CF0-3478-402E-9B45-99F6BE5A20E3}"/>
              </a:ext>
            </a:extLst>
          </p:cNvPr>
          <p:cNvSpPr txBox="1"/>
          <p:nvPr/>
        </p:nvSpPr>
        <p:spPr>
          <a:xfrm>
            <a:off x="10191475" y="3689798"/>
            <a:ext cx="64133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04.2026</a:t>
            </a:r>
          </a:p>
        </p:txBody>
      </p:sp>
      <p:pic>
        <p:nvPicPr>
          <p:cNvPr id="335" name="Рисунок 334">
            <a:extLst>
              <a:ext uri="{FF2B5EF4-FFF2-40B4-BE49-F238E27FC236}">
                <a16:creationId xmlns:a16="http://schemas.microsoft.com/office/drawing/2014/main" id="{FABDA695-CAD8-4CB6-A05D-E41A36863D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0960" y="1414024"/>
            <a:ext cx="195606" cy="224317"/>
          </a:xfrm>
          <a:prstGeom prst="rect">
            <a:avLst/>
          </a:prstGeom>
        </p:spPr>
      </p:pic>
      <p:pic>
        <p:nvPicPr>
          <p:cNvPr id="336" name="Рисунок 335">
            <a:extLst>
              <a:ext uri="{FF2B5EF4-FFF2-40B4-BE49-F238E27FC236}">
                <a16:creationId xmlns:a16="http://schemas.microsoft.com/office/drawing/2014/main" id="{2ACF9169-922F-4C65-80DC-074B866B21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5909" y="2366954"/>
            <a:ext cx="273232" cy="273232"/>
          </a:xfrm>
          <a:prstGeom prst="rect">
            <a:avLst/>
          </a:prstGeom>
        </p:spPr>
      </p:pic>
      <p:pic>
        <p:nvPicPr>
          <p:cNvPr id="337" name="Рисунок 336">
            <a:extLst>
              <a:ext uri="{FF2B5EF4-FFF2-40B4-BE49-F238E27FC236}">
                <a16:creationId xmlns:a16="http://schemas.microsoft.com/office/drawing/2014/main" id="{046B0275-F2F2-485C-A76F-74421D1A17D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31942" y="3648623"/>
            <a:ext cx="195717" cy="252215"/>
          </a:xfrm>
          <a:prstGeom prst="rect">
            <a:avLst/>
          </a:prstGeom>
        </p:spPr>
      </p:pic>
      <p:sp>
        <p:nvSpPr>
          <p:cNvPr id="338" name="TextBox 337">
            <a:extLst>
              <a:ext uri="{FF2B5EF4-FFF2-40B4-BE49-F238E27FC236}">
                <a16:creationId xmlns:a16="http://schemas.microsoft.com/office/drawing/2014/main" id="{6B9470DE-3B5C-49F2-B062-C903EF949B25}"/>
              </a:ext>
            </a:extLst>
          </p:cNvPr>
          <p:cNvSpPr txBox="1"/>
          <p:nvPr/>
        </p:nvSpPr>
        <p:spPr>
          <a:xfrm>
            <a:off x="8427567" y="3118930"/>
            <a:ext cx="3290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0AB5D8BA-6C07-47E4-AE72-2169054B9AB2}"/>
              </a:ext>
            </a:extLst>
          </p:cNvPr>
          <p:cNvSpPr txBox="1"/>
          <p:nvPr/>
        </p:nvSpPr>
        <p:spPr>
          <a:xfrm>
            <a:off x="8581345" y="3131010"/>
            <a:ext cx="1173802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</a:t>
            </a:r>
            <a:r>
              <a:rPr lang="en-US" sz="700" dirty="0">
                <a:solidFill>
                  <a:srgbClr val="6D6E71"/>
                </a:solidFill>
              </a:rPr>
              <a:t>5</a:t>
            </a:r>
            <a:r>
              <a:rPr lang="ru-RU" sz="700" dirty="0">
                <a:solidFill>
                  <a:srgbClr val="6D6E71"/>
                </a:solidFill>
              </a:rPr>
              <a:t> Онлайн и офлайн</a:t>
            </a:r>
          </a:p>
        </p:txBody>
      </p:sp>
      <p:sp>
        <p:nvSpPr>
          <p:cNvPr id="383" name="Блок-схема: решение 382">
            <a:extLst>
              <a:ext uri="{FF2B5EF4-FFF2-40B4-BE49-F238E27FC236}">
                <a16:creationId xmlns:a16="http://schemas.microsoft.com/office/drawing/2014/main" id="{C89476A5-4604-4050-A13A-772625BDD95D}"/>
              </a:ext>
            </a:extLst>
          </p:cNvPr>
          <p:cNvSpPr/>
          <p:nvPr/>
        </p:nvSpPr>
        <p:spPr>
          <a:xfrm>
            <a:off x="9913741" y="3427662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00" name="Блок-схема: решение 299">
            <a:extLst>
              <a:ext uri="{FF2B5EF4-FFF2-40B4-BE49-F238E27FC236}">
                <a16:creationId xmlns:a16="http://schemas.microsoft.com/office/drawing/2014/main" id="{947F8B4E-5C45-4234-84D4-332B8480DEAA}"/>
              </a:ext>
            </a:extLst>
          </p:cNvPr>
          <p:cNvSpPr/>
          <p:nvPr/>
        </p:nvSpPr>
        <p:spPr>
          <a:xfrm>
            <a:off x="6120574" y="4074196"/>
            <a:ext cx="99906" cy="100919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07" name="Rectangle 42">
            <a:extLst>
              <a:ext uri="{FF2B5EF4-FFF2-40B4-BE49-F238E27FC236}">
                <a16:creationId xmlns:a16="http://schemas.microsoft.com/office/drawing/2014/main" id="{448A797C-69D7-478A-8F1F-B8685DF777FB}"/>
              </a:ext>
            </a:extLst>
          </p:cNvPr>
          <p:cNvSpPr/>
          <p:nvPr/>
        </p:nvSpPr>
        <p:spPr>
          <a:xfrm>
            <a:off x="9960129" y="4342378"/>
            <a:ext cx="2747711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1FDB6429-52B4-4145-9619-8EFEC353A5FC}"/>
              </a:ext>
            </a:extLst>
          </p:cNvPr>
          <p:cNvSpPr txBox="1"/>
          <p:nvPr/>
        </p:nvSpPr>
        <p:spPr>
          <a:xfrm>
            <a:off x="7599704" y="4579951"/>
            <a:ext cx="908191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09.2025 Завершение эксперимента</a:t>
            </a:r>
          </a:p>
        </p:txBody>
      </p:sp>
      <p:sp>
        <p:nvSpPr>
          <p:cNvPr id="389" name="Блок-схема: решение 388">
            <a:extLst>
              <a:ext uri="{FF2B5EF4-FFF2-40B4-BE49-F238E27FC236}">
                <a16:creationId xmlns:a16="http://schemas.microsoft.com/office/drawing/2014/main" id="{7E002B6B-3708-4373-B8B1-A8FE787CC494}"/>
              </a:ext>
            </a:extLst>
          </p:cNvPr>
          <p:cNvSpPr/>
          <p:nvPr/>
        </p:nvSpPr>
        <p:spPr>
          <a:xfrm>
            <a:off x="8185871" y="4739293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2BBFC749-C84B-4161-BC3C-B242E8A521DB}"/>
              </a:ext>
            </a:extLst>
          </p:cNvPr>
          <p:cNvSpPr txBox="1"/>
          <p:nvPr/>
        </p:nvSpPr>
        <p:spPr>
          <a:xfrm>
            <a:off x="9268226" y="1976276"/>
            <a:ext cx="831422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28.02.2026 Завершение эксперимента</a:t>
            </a:r>
          </a:p>
        </p:txBody>
      </p:sp>
      <p:pic>
        <p:nvPicPr>
          <p:cNvPr id="453" name="Picture 109">
            <a:extLst>
              <a:ext uri="{FF2B5EF4-FFF2-40B4-BE49-F238E27FC236}">
                <a16:creationId xmlns:a16="http://schemas.microsoft.com/office/drawing/2014/main" id="{BAFB8283-2C2C-4072-996F-7E54DF575E0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988" y="1745094"/>
            <a:ext cx="224870" cy="22487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54" name="Picture 109">
            <a:extLst>
              <a:ext uri="{FF2B5EF4-FFF2-40B4-BE49-F238E27FC236}">
                <a16:creationId xmlns:a16="http://schemas.microsoft.com/office/drawing/2014/main" id="{F0A1A5CE-E964-463F-BAF9-94444D57E3D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415623" y="2044958"/>
            <a:ext cx="229864" cy="224960"/>
          </a:xfrm>
          <a:prstGeom prst="rect">
            <a:avLst/>
          </a:prstGeom>
        </p:spPr>
      </p:pic>
      <p:pic>
        <p:nvPicPr>
          <p:cNvPr id="455" name="Рисунок 454">
            <a:extLst>
              <a:ext uri="{FF2B5EF4-FFF2-40B4-BE49-F238E27FC236}">
                <a16:creationId xmlns:a16="http://schemas.microsoft.com/office/drawing/2014/main" id="{4B85D954-49F3-4700-B6E4-269908A84CD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83596" y="3375658"/>
            <a:ext cx="293726" cy="195033"/>
          </a:xfrm>
          <a:prstGeom prst="rect">
            <a:avLst/>
          </a:prstGeom>
        </p:spPr>
      </p:pic>
      <p:pic>
        <p:nvPicPr>
          <p:cNvPr id="456" name="Picture 219">
            <a:extLst>
              <a:ext uri="{FF2B5EF4-FFF2-40B4-BE49-F238E27FC236}">
                <a16:creationId xmlns:a16="http://schemas.microsoft.com/office/drawing/2014/main" id="{3FD76F01-7A5B-4329-B79F-E6BA694A8AC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18456" y="4019111"/>
            <a:ext cx="202784" cy="202784"/>
          </a:xfrm>
          <a:prstGeom prst="rect">
            <a:avLst/>
          </a:prstGeom>
        </p:spPr>
      </p:pic>
      <p:pic>
        <p:nvPicPr>
          <p:cNvPr id="457" name="Picture 219">
            <a:extLst>
              <a:ext uri="{FF2B5EF4-FFF2-40B4-BE49-F238E27FC236}">
                <a16:creationId xmlns:a16="http://schemas.microsoft.com/office/drawing/2014/main" id="{62E17B0D-BBE0-4EA8-94F7-8A40317D7DC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28414" y="4337914"/>
            <a:ext cx="202784" cy="202784"/>
          </a:xfrm>
          <a:prstGeom prst="rect">
            <a:avLst/>
          </a:prstGeom>
        </p:spPr>
      </p:pic>
      <p:pic>
        <p:nvPicPr>
          <p:cNvPr id="458" name="Picture 219">
            <a:extLst>
              <a:ext uri="{FF2B5EF4-FFF2-40B4-BE49-F238E27FC236}">
                <a16:creationId xmlns:a16="http://schemas.microsoft.com/office/drawing/2014/main" id="{9729E2DE-AEFE-471F-A71E-AB579641367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27113" y="4665749"/>
            <a:ext cx="202784" cy="202784"/>
          </a:xfrm>
          <a:prstGeom prst="rect">
            <a:avLst/>
          </a:prstGeom>
        </p:spPr>
      </p:pic>
      <p:sp>
        <p:nvSpPr>
          <p:cNvPr id="427" name="TextBox 426">
            <a:extLst>
              <a:ext uri="{FF2B5EF4-FFF2-40B4-BE49-F238E27FC236}">
                <a16:creationId xmlns:a16="http://schemas.microsoft.com/office/drawing/2014/main" id="{D793EDC6-D151-4A5B-B66E-607646B78FF7}"/>
              </a:ext>
            </a:extLst>
          </p:cNvPr>
          <p:cNvSpPr txBox="1"/>
          <p:nvPr/>
        </p:nvSpPr>
        <p:spPr>
          <a:xfrm>
            <a:off x="2648838" y="3800977"/>
            <a:ext cx="934083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7"/>
              </a:rPr>
              <a:t>ППРФ (</a:t>
            </a:r>
            <a:r>
              <a:rPr lang="ru-RU" sz="600" dirty="0" err="1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7"/>
              </a:rPr>
              <a:t>о.м</a:t>
            </a:r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7"/>
              </a:rPr>
              <a:t>.)</a:t>
            </a:r>
            <a:endParaRPr lang="ru-RU" sz="600" dirty="0">
              <a:solidFill>
                <a:srgbClr val="6D6E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B2B33644-5D20-4CFA-A2B8-69EE1888D6C0}"/>
              </a:ext>
            </a:extLst>
          </p:cNvPr>
          <p:cNvSpPr txBox="1"/>
          <p:nvPr/>
        </p:nvSpPr>
        <p:spPr>
          <a:xfrm>
            <a:off x="8889418" y="9269487"/>
            <a:ext cx="2830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471" name="TextBox 470">
            <a:extLst>
              <a:ext uri="{FF2B5EF4-FFF2-40B4-BE49-F238E27FC236}">
                <a16:creationId xmlns:a16="http://schemas.microsoft.com/office/drawing/2014/main" id="{9A305851-EFDB-4247-B748-0D9C29063760}"/>
              </a:ext>
            </a:extLst>
          </p:cNvPr>
          <p:cNvSpPr txBox="1"/>
          <p:nvPr/>
        </p:nvSpPr>
        <p:spPr>
          <a:xfrm>
            <a:off x="2636027" y="1514442"/>
            <a:ext cx="915414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28"/>
              </a:rPr>
              <a:t>ППРФ (</a:t>
            </a:r>
            <a:r>
              <a:rPr lang="ru-RU" sz="600" u="sng" dirty="0" err="1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28"/>
              </a:rPr>
              <a:t>о.м</a:t>
            </a:r>
            <a:r>
              <a:rPr lang="ru-RU" sz="600" u="sng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28"/>
              </a:rPr>
              <a:t>.)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21D064E0-2C8E-4555-AB91-108B3E39F738}"/>
              </a:ext>
            </a:extLst>
          </p:cNvPr>
          <p:cNvSpPr txBox="1"/>
          <p:nvPr/>
        </p:nvSpPr>
        <p:spPr>
          <a:xfrm>
            <a:off x="2654934" y="4136257"/>
            <a:ext cx="934083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9"/>
              </a:rPr>
              <a:t>Проект ППРФ (</a:t>
            </a:r>
            <a:r>
              <a:rPr lang="ru-RU" sz="600" dirty="0" err="1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9"/>
              </a:rPr>
              <a:t>о.м</a:t>
            </a:r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9"/>
              </a:rPr>
              <a:t>.)</a:t>
            </a:r>
            <a:endParaRPr lang="ru-RU" sz="600" dirty="0">
              <a:solidFill>
                <a:srgbClr val="6D6E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3" name="Блок-схема: решение 472">
            <a:extLst>
              <a:ext uri="{FF2B5EF4-FFF2-40B4-BE49-F238E27FC236}">
                <a16:creationId xmlns:a16="http://schemas.microsoft.com/office/drawing/2014/main" id="{6C2B5641-34EB-49EE-98BF-D44C9BDA43F0}"/>
              </a:ext>
            </a:extLst>
          </p:cNvPr>
          <p:cNvSpPr/>
          <p:nvPr/>
        </p:nvSpPr>
        <p:spPr>
          <a:xfrm>
            <a:off x="11465104" y="1548454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75" name="Блок-схема: решение 474">
            <a:extLst>
              <a:ext uri="{FF2B5EF4-FFF2-40B4-BE49-F238E27FC236}">
                <a16:creationId xmlns:a16="http://schemas.microsoft.com/office/drawing/2014/main" id="{8BE3C0C5-C51B-4999-9C3A-DE156DFD27F4}"/>
              </a:ext>
            </a:extLst>
          </p:cNvPr>
          <p:cNvSpPr/>
          <p:nvPr/>
        </p:nvSpPr>
        <p:spPr>
          <a:xfrm>
            <a:off x="9218320" y="3753198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76" name="TextBox 475">
            <a:extLst>
              <a:ext uri="{FF2B5EF4-FFF2-40B4-BE49-F238E27FC236}">
                <a16:creationId xmlns:a16="http://schemas.microsoft.com/office/drawing/2014/main" id="{C61A23B0-AC4F-4241-8281-41CC7CF54BAA}"/>
              </a:ext>
            </a:extLst>
          </p:cNvPr>
          <p:cNvSpPr txBox="1"/>
          <p:nvPr/>
        </p:nvSpPr>
        <p:spPr>
          <a:xfrm>
            <a:off x="9267391" y="3598788"/>
            <a:ext cx="883392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01.12.2025 Запрет оборота/вывода остатков </a:t>
            </a:r>
            <a:r>
              <a:rPr lang="ru-RU" sz="700" dirty="0" err="1">
                <a:solidFill>
                  <a:srgbClr val="6D6E71"/>
                </a:solidFill>
              </a:rPr>
              <a:t>немарк</a:t>
            </a:r>
            <a:r>
              <a:rPr lang="ru-RU" sz="700" dirty="0">
                <a:solidFill>
                  <a:srgbClr val="6D6E71"/>
                </a:solidFill>
              </a:rPr>
              <a:t>.</a:t>
            </a:r>
          </a:p>
        </p:txBody>
      </p:sp>
      <p:sp>
        <p:nvSpPr>
          <p:cNvPr id="269" name="Блок-схема: решение 268">
            <a:extLst>
              <a:ext uri="{FF2B5EF4-FFF2-40B4-BE49-F238E27FC236}">
                <a16:creationId xmlns:a16="http://schemas.microsoft.com/office/drawing/2014/main" id="{75F44928-A373-458B-B4AD-718880A48435}"/>
              </a:ext>
            </a:extLst>
          </p:cNvPr>
          <p:cNvSpPr/>
          <p:nvPr/>
        </p:nvSpPr>
        <p:spPr>
          <a:xfrm>
            <a:off x="9905079" y="212359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316" name="Rectangle 28">
            <a:extLst>
              <a:ext uri="{FF2B5EF4-FFF2-40B4-BE49-F238E27FC236}">
                <a16:creationId xmlns:a16="http://schemas.microsoft.com/office/drawing/2014/main" id="{8FE9796E-4751-44FF-B18F-6EDB27D89132}"/>
              </a:ext>
            </a:extLst>
          </p:cNvPr>
          <p:cNvSpPr/>
          <p:nvPr/>
        </p:nvSpPr>
        <p:spPr>
          <a:xfrm>
            <a:off x="703970" y="5523963"/>
            <a:ext cx="1998872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ТИТАН</a:t>
            </a:r>
            <a:endParaRPr lang="ru-RU" sz="8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</a:t>
            </a:r>
          </a:p>
        </p:txBody>
      </p:sp>
      <p:sp>
        <p:nvSpPr>
          <p:cNvPr id="317" name="Rectangle 28">
            <a:extLst>
              <a:ext uri="{FF2B5EF4-FFF2-40B4-BE49-F238E27FC236}">
                <a16:creationId xmlns:a16="http://schemas.microsoft.com/office/drawing/2014/main" id="{990D847D-A2FA-40CA-B3DD-5EC8FFFB5DC2}"/>
              </a:ext>
            </a:extLst>
          </p:cNvPr>
          <p:cNvSpPr/>
          <p:nvPr/>
        </p:nvSpPr>
        <p:spPr>
          <a:xfrm>
            <a:off x="256" y="5261852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38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417" name="Picture 97">
            <a:extLst>
              <a:ext uri="{FF2B5EF4-FFF2-40B4-BE49-F238E27FC236}">
                <a16:creationId xmlns:a16="http://schemas.microsoft.com/office/drawing/2014/main" id="{48EB26FF-F3F8-4329-8C0B-EC4BDC6C08DA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/>
        </p:blipFill>
        <p:spPr>
          <a:xfrm>
            <a:off x="385960" y="5599268"/>
            <a:ext cx="260301" cy="260301"/>
          </a:xfrm>
          <a:prstGeom prst="rect">
            <a:avLst/>
          </a:prstGeom>
        </p:spPr>
      </p:pic>
      <p:sp>
        <p:nvSpPr>
          <p:cNvPr id="422" name="Rectangle 28">
            <a:extLst>
              <a:ext uri="{FF2B5EF4-FFF2-40B4-BE49-F238E27FC236}">
                <a16:creationId xmlns:a16="http://schemas.microsoft.com/office/drawing/2014/main" id="{6318B927-6922-4935-8ED4-9768FF725A2C}"/>
              </a:ext>
            </a:extLst>
          </p:cNvPr>
          <p:cNvSpPr/>
          <p:nvPr/>
        </p:nvSpPr>
        <p:spPr>
          <a:xfrm>
            <a:off x="3304" y="4958376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37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23" name="Rectangle 28">
            <a:extLst>
              <a:ext uri="{FF2B5EF4-FFF2-40B4-BE49-F238E27FC236}">
                <a16:creationId xmlns:a16="http://schemas.microsoft.com/office/drawing/2014/main" id="{169B36ED-1A96-4F08-A631-FCF1DC935617}"/>
              </a:ext>
            </a:extLst>
          </p:cNvPr>
          <p:cNvSpPr/>
          <p:nvPr/>
        </p:nvSpPr>
        <p:spPr>
          <a:xfrm>
            <a:off x="699272" y="4910805"/>
            <a:ext cx="1998872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АВТОЭЛЕКТРОНИКА (РЭП)</a:t>
            </a:r>
            <a:endParaRPr lang="ru-RU" sz="8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Дмитрий/</a:t>
            </a:r>
            <a:r>
              <a:rPr lang="ru-RU" sz="600" dirty="0" err="1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Замешаев</a:t>
            </a:r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 Игорь</a:t>
            </a:r>
          </a:p>
        </p:txBody>
      </p:sp>
      <p:pic>
        <p:nvPicPr>
          <p:cNvPr id="424" name="Picture 219">
            <a:extLst>
              <a:ext uri="{FF2B5EF4-FFF2-40B4-BE49-F238E27FC236}">
                <a16:creationId xmlns:a16="http://schemas.microsoft.com/office/drawing/2014/main" id="{66B9F800-00A5-4472-956A-D7FA84EDA9E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28439" y="5008981"/>
            <a:ext cx="202784" cy="202784"/>
          </a:xfrm>
          <a:prstGeom prst="rect">
            <a:avLst/>
          </a:prstGeom>
        </p:spPr>
      </p:pic>
      <p:sp>
        <p:nvSpPr>
          <p:cNvPr id="425" name="Rectangle 28">
            <a:extLst>
              <a:ext uri="{FF2B5EF4-FFF2-40B4-BE49-F238E27FC236}">
                <a16:creationId xmlns:a16="http://schemas.microsoft.com/office/drawing/2014/main" id="{4EC045F5-84C0-46FC-913D-8974EEEF621A}"/>
              </a:ext>
            </a:extLst>
          </p:cNvPr>
          <p:cNvSpPr/>
          <p:nvPr/>
        </p:nvSpPr>
        <p:spPr>
          <a:xfrm>
            <a:off x="4629" y="5579902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39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26" name="Rectangle 28">
            <a:extLst>
              <a:ext uri="{FF2B5EF4-FFF2-40B4-BE49-F238E27FC236}">
                <a16:creationId xmlns:a16="http://schemas.microsoft.com/office/drawing/2014/main" id="{2F918A03-63F9-46F0-A2AB-54EA3904F6A8}"/>
              </a:ext>
            </a:extLst>
          </p:cNvPr>
          <p:cNvSpPr/>
          <p:nvPr/>
        </p:nvSpPr>
        <p:spPr>
          <a:xfrm>
            <a:off x="708548" y="5842432"/>
            <a:ext cx="1998872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АВТОЗАПЧАСТИ</a:t>
            </a:r>
            <a:endParaRPr lang="ru-RU" sz="8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Тигран Аветисян</a:t>
            </a: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10536267-275A-4A92-9374-C5068D8739BE}"/>
              </a:ext>
            </a:extLst>
          </p:cNvPr>
          <p:cNvSpPr txBox="1"/>
          <p:nvPr/>
        </p:nvSpPr>
        <p:spPr>
          <a:xfrm>
            <a:off x="2646455" y="1859893"/>
            <a:ext cx="934083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2"/>
              </a:rPr>
              <a:t>ППРФ перенос экс</a:t>
            </a:r>
            <a:endParaRPr lang="ru-RU" sz="600" dirty="0">
              <a:solidFill>
                <a:srgbClr val="6D6E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67C157C6-0D28-402C-BA9E-EA0C0E3F95BC}"/>
              </a:ext>
            </a:extLst>
          </p:cNvPr>
          <p:cNvSpPr txBox="1"/>
          <p:nvPr/>
        </p:nvSpPr>
        <p:spPr>
          <a:xfrm>
            <a:off x="2652334" y="2186093"/>
            <a:ext cx="934083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3"/>
              </a:rPr>
              <a:t>ППРФ перенос экс</a:t>
            </a:r>
            <a:endParaRPr lang="ru-RU" sz="600" dirty="0">
              <a:solidFill>
                <a:srgbClr val="6D6E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9AE8676F-A07E-4E7B-A338-A748D4A60F6C}"/>
              </a:ext>
            </a:extLst>
          </p:cNvPr>
          <p:cNvSpPr txBox="1"/>
          <p:nvPr/>
        </p:nvSpPr>
        <p:spPr>
          <a:xfrm>
            <a:off x="2643956" y="2498137"/>
            <a:ext cx="934083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2"/>
              </a:rPr>
              <a:t>ППРФ перенос экс</a:t>
            </a:r>
            <a:endParaRPr lang="ru-RU" sz="600" dirty="0">
              <a:solidFill>
                <a:srgbClr val="6D6E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93B68ACD-D596-4D1A-A71C-0E16EBD6FE51}"/>
              </a:ext>
            </a:extLst>
          </p:cNvPr>
          <p:cNvSpPr txBox="1"/>
          <p:nvPr/>
        </p:nvSpPr>
        <p:spPr>
          <a:xfrm>
            <a:off x="2659521" y="2862927"/>
            <a:ext cx="934083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2"/>
              </a:rPr>
              <a:t>ППРФ перенос экс</a:t>
            </a:r>
            <a:endParaRPr lang="ru-RU" sz="600" dirty="0">
              <a:solidFill>
                <a:srgbClr val="6D6E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34" name="Rectangle 42">
            <a:extLst>
              <a:ext uri="{FF2B5EF4-FFF2-40B4-BE49-F238E27FC236}">
                <a16:creationId xmlns:a16="http://schemas.microsoft.com/office/drawing/2014/main" id="{93BCF7E9-F539-4E0E-BBF8-245561F3E482}"/>
              </a:ext>
            </a:extLst>
          </p:cNvPr>
          <p:cNvSpPr/>
          <p:nvPr/>
        </p:nvSpPr>
        <p:spPr>
          <a:xfrm>
            <a:off x="5832564" y="5962378"/>
            <a:ext cx="4312108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41" name="Rectangle 42">
            <a:extLst>
              <a:ext uri="{FF2B5EF4-FFF2-40B4-BE49-F238E27FC236}">
                <a16:creationId xmlns:a16="http://schemas.microsoft.com/office/drawing/2014/main" id="{3DFCAAB1-B1DA-44F1-8BD1-2DBE6AA12AFC}"/>
              </a:ext>
            </a:extLst>
          </p:cNvPr>
          <p:cNvSpPr/>
          <p:nvPr/>
        </p:nvSpPr>
        <p:spPr>
          <a:xfrm>
            <a:off x="9957467" y="5959835"/>
            <a:ext cx="2751166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BBBD5B52-E2EC-4111-BFB9-79B3B5411737}"/>
              </a:ext>
            </a:extLst>
          </p:cNvPr>
          <p:cNvSpPr txBox="1"/>
          <p:nvPr/>
        </p:nvSpPr>
        <p:spPr>
          <a:xfrm>
            <a:off x="5833546" y="5964960"/>
            <a:ext cx="9685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/>
              <a:t>02.2025</a:t>
            </a:r>
            <a:r>
              <a:rPr lang="en-US" sz="700" dirty="0"/>
              <a:t> </a:t>
            </a:r>
            <a:r>
              <a:rPr lang="ru-RU" sz="700" dirty="0"/>
              <a:t>Старт</a:t>
            </a:r>
          </a:p>
        </p:txBody>
      </p:sp>
      <p:sp>
        <p:nvSpPr>
          <p:cNvPr id="443" name="Блок-схема: решение 442">
            <a:extLst>
              <a:ext uri="{FF2B5EF4-FFF2-40B4-BE49-F238E27FC236}">
                <a16:creationId xmlns:a16="http://schemas.microsoft.com/office/drawing/2014/main" id="{D71478EB-82C9-41BA-9352-D7C13C1A9383}"/>
              </a:ext>
            </a:extLst>
          </p:cNvPr>
          <p:cNvSpPr/>
          <p:nvPr/>
        </p:nvSpPr>
        <p:spPr>
          <a:xfrm>
            <a:off x="5778791" y="6014722"/>
            <a:ext cx="98143" cy="98143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46" name="Блок-схема: решение 445">
            <a:extLst>
              <a:ext uri="{FF2B5EF4-FFF2-40B4-BE49-F238E27FC236}">
                <a16:creationId xmlns:a16="http://schemas.microsoft.com/office/drawing/2014/main" id="{30ECAF26-C6DC-4AEC-AA3B-385A3D88B2CC}"/>
              </a:ext>
            </a:extLst>
          </p:cNvPr>
          <p:cNvSpPr/>
          <p:nvPr/>
        </p:nvSpPr>
        <p:spPr>
          <a:xfrm>
            <a:off x="9914309" y="601119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47" name="TextBox 446">
            <a:extLst>
              <a:ext uri="{FF2B5EF4-FFF2-40B4-BE49-F238E27FC236}">
                <a16:creationId xmlns:a16="http://schemas.microsoft.com/office/drawing/2014/main" id="{59A70567-A861-4AA2-9580-A8E40ACEE0AE}"/>
              </a:ext>
            </a:extLst>
          </p:cNvPr>
          <p:cNvSpPr txBox="1"/>
          <p:nvPr/>
        </p:nvSpPr>
        <p:spPr>
          <a:xfrm>
            <a:off x="2649540" y="5879169"/>
            <a:ext cx="777438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4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448" name="Rectangle 42">
            <a:extLst>
              <a:ext uri="{FF2B5EF4-FFF2-40B4-BE49-F238E27FC236}">
                <a16:creationId xmlns:a16="http://schemas.microsoft.com/office/drawing/2014/main" id="{CC0B5EAC-3C37-4FFD-B214-3197F5ECC6A8}"/>
              </a:ext>
            </a:extLst>
          </p:cNvPr>
          <p:cNvSpPr/>
          <p:nvPr/>
        </p:nvSpPr>
        <p:spPr>
          <a:xfrm>
            <a:off x="6164484" y="4995591"/>
            <a:ext cx="3830069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49" name="Rectangle 42">
            <a:extLst>
              <a:ext uri="{FF2B5EF4-FFF2-40B4-BE49-F238E27FC236}">
                <a16:creationId xmlns:a16="http://schemas.microsoft.com/office/drawing/2014/main" id="{5423576F-5314-49E1-9A7A-913756EE73E0}"/>
              </a:ext>
            </a:extLst>
          </p:cNvPr>
          <p:cNvSpPr/>
          <p:nvPr/>
        </p:nvSpPr>
        <p:spPr>
          <a:xfrm>
            <a:off x="9962797" y="4990769"/>
            <a:ext cx="2751166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48ABB225-EF18-4864-BC86-5D8ACCAD026A}"/>
              </a:ext>
            </a:extLst>
          </p:cNvPr>
          <p:cNvSpPr txBox="1"/>
          <p:nvPr/>
        </p:nvSpPr>
        <p:spPr>
          <a:xfrm>
            <a:off x="6179448" y="5002806"/>
            <a:ext cx="968519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28.02.2025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Старт</a:t>
            </a:r>
          </a:p>
        </p:txBody>
      </p:sp>
      <p:sp>
        <p:nvSpPr>
          <p:cNvPr id="451" name="Блок-схема: решение 450">
            <a:extLst>
              <a:ext uri="{FF2B5EF4-FFF2-40B4-BE49-F238E27FC236}">
                <a16:creationId xmlns:a16="http://schemas.microsoft.com/office/drawing/2014/main" id="{C0BC2267-CE32-4DEC-883E-CF6F2649A257}"/>
              </a:ext>
            </a:extLst>
          </p:cNvPr>
          <p:cNvSpPr/>
          <p:nvPr/>
        </p:nvSpPr>
        <p:spPr>
          <a:xfrm>
            <a:off x="6124693" y="5050512"/>
            <a:ext cx="98143" cy="98143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59" name="Блок-схема: решение 458">
            <a:extLst>
              <a:ext uri="{FF2B5EF4-FFF2-40B4-BE49-F238E27FC236}">
                <a16:creationId xmlns:a16="http://schemas.microsoft.com/office/drawing/2014/main" id="{AE665D30-E1D2-47A4-B2EC-98BAEDA31864}"/>
              </a:ext>
            </a:extLst>
          </p:cNvPr>
          <p:cNvSpPr/>
          <p:nvPr/>
        </p:nvSpPr>
        <p:spPr>
          <a:xfrm>
            <a:off x="9911614" y="5042480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464" name="Rectangle 42">
            <a:extLst>
              <a:ext uri="{FF2B5EF4-FFF2-40B4-BE49-F238E27FC236}">
                <a16:creationId xmlns:a16="http://schemas.microsoft.com/office/drawing/2014/main" id="{8F01CADA-3606-4E29-BCF8-C3CFCA0780B7}"/>
              </a:ext>
            </a:extLst>
          </p:cNvPr>
          <p:cNvSpPr/>
          <p:nvPr/>
        </p:nvSpPr>
        <p:spPr>
          <a:xfrm>
            <a:off x="4099556" y="3059748"/>
            <a:ext cx="4139790" cy="198000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87" name="Блок-схема: решение 286">
            <a:extLst>
              <a:ext uri="{FF2B5EF4-FFF2-40B4-BE49-F238E27FC236}">
                <a16:creationId xmlns:a16="http://schemas.microsoft.com/office/drawing/2014/main" id="{CE00EEDB-3D35-40B0-A432-DF77FAA80203}"/>
              </a:ext>
            </a:extLst>
          </p:cNvPr>
          <p:cNvSpPr/>
          <p:nvPr/>
        </p:nvSpPr>
        <p:spPr>
          <a:xfrm>
            <a:off x="4028658" y="3086613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77975373-E65C-46CC-8736-D51552A1603D}"/>
              </a:ext>
            </a:extLst>
          </p:cNvPr>
          <p:cNvSpPr txBox="1"/>
          <p:nvPr/>
        </p:nvSpPr>
        <p:spPr>
          <a:xfrm>
            <a:off x="6215383" y="3049689"/>
            <a:ext cx="957153" cy="20571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03.2025</a:t>
            </a:r>
          </a:p>
        </p:txBody>
      </p:sp>
      <p:sp>
        <p:nvSpPr>
          <p:cNvPr id="292" name="Блок-схема: решение 291">
            <a:extLst>
              <a:ext uri="{FF2B5EF4-FFF2-40B4-BE49-F238E27FC236}">
                <a16:creationId xmlns:a16="http://schemas.microsoft.com/office/drawing/2014/main" id="{F90858CF-A674-43F8-92BC-B9ED9AA139A7}"/>
              </a:ext>
            </a:extLst>
          </p:cNvPr>
          <p:cNvSpPr/>
          <p:nvPr/>
        </p:nvSpPr>
        <p:spPr>
          <a:xfrm>
            <a:off x="6123695" y="3097649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33" name="Блок-схема: решение 332">
            <a:extLst>
              <a:ext uri="{FF2B5EF4-FFF2-40B4-BE49-F238E27FC236}">
                <a16:creationId xmlns:a16="http://schemas.microsoft.com/office/drawing/2014/main" id="{B15D04C8-74E7-4199-B5B0-B414E7EB9F3E}"/>
              </a:ext>
            </a:extLst>
          </p:cNvPr>
          <p:cNvSpPr/>
          <p:nvPr/>
        </p:nvSpPr>
        <p:spPr>
          <a:xfrm>
            <a:off x="4391679" y="3090038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EF6A27C2-D230-4C46-8FA5-9CDBB9CB18D8}"/>
              </a:ext>
            </a:extLst>
          </p:cNvPr>
          <p:cNvSpPr txBox="1"/>
          <p:nvPr/>
        </p:nvSpPr>
        <p:spPr>
          <a:xfrm>
            <a:off x="4448795" y="3049501"/>
            <a:ext cx="678014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10.2024 </a:t>
            </a:r>
            <a:r>
              <a:rPr lang="ru-RU" sz="700" dirty="0" err="1">
                <a:solidFill>
                  <a:srgbClr val="6D6E71"/>
                </a:solidFill>
              </a:rPr>
              <a:t>О.м</a:t>
            </a:r>
            <a:r>
              <a:rPr lang="ru-RU" sz="700" dirty="0">
                <a:solidFill>
                  <a:srgbClr val="6D6E71"/>
                </a:solidFill>
              </a:rPr>
              <a:t>.</a:t>
            </a:r>
          </a:p>
        </p:txBody>
      </p:sp>
      <p:sp>
        <p:nvSpPr>
          <p:cNvPr id="466" name="Блок-схема: решение 465">
            <a:extLst>
              <a:ext uri="{FF2B5EF4-FFF2-40B4-BE49-F238E27FC236}">
                <a16:creationId xmlns:a16="http://schemas.microsoft.com/office/drawing/2014/main" id="{79610A96-2B67-49EE-B9DA-27B8E8BCB08B}"/>
              </a:ext>
            </a:extLst>
          </p:cNvPr>
          <p:cNvSpPr/>
          <p:nvPr/>
        </p:nvSpPr>
        <p:spPr>
          <a:xfrm>
            <a:off x="8175988" y="1484793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01" name="TextBox 500">
            <a:extLst>
              <a:ext uri="{FF2B5EF4-FFF2-40B4-BE49-F238E27FC236}">
                <a16:creationId xmlns:a16="http://schemas.microsoft.com/office/drawing/2014/main" id="{7A6D8C91-C024-409B-A4E3-35E3E1E88EDA}"/>
              </a:ext>
            </a:extLst>
          </p:cNvPr>
          <p:cNvSpPr txBox="1"/>
          <p:nvPr/>
        </p:nvSpPr>
        <p:spPr>
          <a:xfrm>
            <a:off x="2675357" y="4895656"/>
            <a:ext cx="777438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5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502" name="Rectangle 28">
            <a:extLst>
              <a:ext uri="{FF2B5EF4-FFF2-40B4-BE49-F238E27FC236}">
                <a16:creationId xmlns:a16="http://schemas.microsoft.com/office/drawing/2014/main" id="{79ADCA07-190B-4224-A18A-E7BC49834BC9}"/>
              </a:ext>
            </a:extLst>
          </p:cNvPr>
          <p:cNvSpPr/>
          <p:nvPr/>
        </p:nvSpPr>
        <p:spPr>
          <a:xfrm>
            <a:off x="5956" y="5915177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40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03" name="Rectangle 42">
            <a:extLst>
              <a:ext uri="{FF2B5EF4-FFF2-40B4-BE49-F238E27FC236}">
                <a16:creationId xmlns:a16="http://schemas.microsoft.com/office/drawing/2014/main" id="{5FC28684-2710-4A5D-9AD1-821EDBC83638}"/>
              </a:ext>
            </a:extLst>
          </p:cNvPr>
          <p:cNvSpPr/>
          <p:nvPr/>
        </p:nvSpPr>
        <p:spPr>
          <a:xfrm>
            <a:off x="6855685" y="5323179"/>
            <a:ext cx="3637806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04" name="Rectangle 42">
            <a:extLst>
              <a:ext uri="{FF2B5EF4-FFF2-40B4-BE49-F238E27FC236}">
                <a16:creationId xmlns:a16="http://schemas.microsoft.com/office/drawing/2014/main" id="{8CBEC1EB-F42A-4092-AA0F-34BBA7A0D099}"/>
              </a:ext>
            </a:extLst>
          </p:cNvPr>
          <p:cNvSpPr/>
          <p:nvPr/>
        </p:nvSpPr>
        <p:spPr>
          <a:xfrm>
            <a:off x="10489860" y="5322511"/>
            <a:ext cx="220953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05" name="TextBox 504">
            <a:extLst>
              <a:ext uri="{FF2B5EF4-FFF2-40B4-BE49-F238E27FC236}">
                <a16:creationId xmlns:a16="http://schemas.microsoft.com/office/drawing/2014/main" id="{745F6DAE-29E6-40CF-99B3-6DC2EBC7270D}"/>
              </a:ext>
            </a:extLst>
          </p:cNvPr>
          <p:cNvSpPr txBox="1"/>
          <p:nvPr/>
        </p:nvSpPr>
        <p:spPr>
          <a:xfrm>
            <a:off x="6886039" y="5315022"/>
            <a:ext cx="946440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31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.0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Старт</a:t>
            </a:r>
          </a:p>
        </p:txBody>
      </p:sp>
      <p:sp>
        <p:nvSpPr>
          <p:cNvPr id="506" name="Блок-схема: решение 505">
            <a:extLst>
              <a:ext uri="{FF2B5EF4-FFF2-40B4-BE49-F238E27FC236}">
                <a16:creationId xmlns:a16="http://schemas.microsoft.com/office/drawing/2014/main" id="{64041080-0029-4880-9E55-0CC5AD6774B8}"/>
              </a:ext>
            </a:extLst>
          </p:cNvPr>
          <p:cNvSpPr/>
          <p:nvPr/>
        </p:nvSpPr>
        <p:spPr>
          <a:xfrm>
            <a:off x="6821363" y="5362365"/>
            <a:ext cx="95906" cy="9744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08" name="Блок-схема: решение 507">
            <a:extLst>
              <a:ext uri="{FF2B5EF4-FFF2-40B4-BE49-F238E27FC236}">
                <a16:creationId xmlns:a16="http://schemas.microsoft.com/office/drawing/2014/main" id="{912A46E3-1B51-4F23-BBEF-24FD1974FE61}"/>
              </a:ext>
            </a:extLst>
          </p:cNvPr>
          <p:cNvSpPr/>
          <p:nvPr/>
        </p:nvSpPr>
        <p:spPr>
          <a:xfrm>
            <a:off x="10442926" y="5368509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09" name="Rectangle 28">
            <a:extLst>
              <a:ext uri="{FF2B5EF4-FFF2-40B4-BE49-F238E27FC236}">
                <a16:creationId xmlns:a16="http://schemas.microsoft.com/office/drawing/2014/main" id="{5F30350B-B61F-4AA5-9DE2-D4933CBE6912}"/>
              </a:ext>
            </a:extLst>
          </p:cNvPr>
          <p:cNvSpPr/>
          <p:nvPr/>
        </p:nvSpPr>
        <p:spPr>
          <a:xfrm>
            <a:off x="708590" y="5206557"/>
            <a:ext cx="1998872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9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УСТРОЙСТВА НАГРЕВА ТАБАКА (РЭП)</a:t>
            </a:r>
            <a:endParaRPr lang="ru-RU" sz="8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Горелик Дмитрий/</a:t>
            </a:r>
            <a:r>
              <a:rPr lang="ru-RU" sz="600" dirty="0" err="1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Замешаев</a:t>
            </a:r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 Игорь</a:t>
            </a:r>
          </a:p>
        </p:txBody>
      </p:sp>
      <p:pic>
        <p:nvPicPr>
          <p:cNvPr id="510" name="Picture 219">
            <a:extLst>
              <a:ext uri="{FF2B5EF4-FFF2-40B4-BE49-F238E27FC236}">
                <a16:creationId xmlns:a16="http://schemas.microsoft.com/office/drawing/2014/main" id="{CF1D916B-445F-40C5-B858-F8D9AD59392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29806" y="5320635"/>
            <a:ext cx="202784" cy="202784"/>
          </a:xfrm>
          <a:prstGeom prst="rect">
            <a:avLst/>
          </a:prstGeom>
        </p:spPr>
      </p:pic>
      <p:sp>
        <p:nvSpPr>
          <p:cNvPr id="511" name="TextBox 510">
            <a:extLst>
              <a:ext uri="{FF2B5EF4-FFF2-40B4-BE49-F238E27FC236}">
                <a16:creationId xmlns:a16="http://schemas.microsoft.com/office/drawing/2014/main" id="{D6799E51-B416-4F06-BBBB-22FA5F758379}"/>
              </a:ext>
            </a:extLst>
          </p:cNvPr>
          <p:cNvSpPr txBox="1"/>
          <p:nvPr/>
        </p:nvSpPr>
        <p:spPr>
          <a:xfrm>
            <a:off x="2668909" y="5210021"/>
            <a:ext cx="777438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5"/>
              </a:rPr>
              <a:t>ППРФ (эксперимент)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E2B55C61-8704-4DF8-A509-DE0B60368FD1}"/>
              </a:ext>
            </a:extLst>
          </p:cNvPr>
          <p:cNvSpPr txBox="1"/>
          <p:nvPr/>
        </p:nvSpPr>
        <p:spPr>
          <a:xfrm>
            <a:off x="8084780" y="2973879"/>
            <a:ext cx="2830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0024D87C-97DD-4AF9-A3A5-5297BA825B41}"/>
              </a:ext>
            </a:extLst>
          </p:cNvPr>
          <p:cNvSpPr txBox="1"/>
          <p:nvPr/>
        </p:nvSpPr>
        <p:spPr>
          <a:xfrm>
            <a:off x="8271999" y="2985208"/>
            <a:ext cx="544759" cy="2058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09.2025</a:t>
            </a:r>
          </a:p>
        </p:txBody>
      </p:sp>
      <p:sp>
        <p:nvSpPr>
          <p:cNvPr id="513" name="TextBox 512">
            <a:extLst>
              <a:ext uri="{FF2B5EF4-FFF2-40B4-BE49-F238E27FC236}">
                <a16:creationId xmlns:a16="http://schemas.microsoft.com/office/drawing/2014/main" id="{715A515E-2207-4ECF-A5FE-C9B51950C1AE}"/>
              </a:ext>
            </a:extLst>
          </p:cNvPr>
          <p:cNvSpPr txBox="1"/>
          <p:nvPr/>
        </p:nvSpPr>
        <p:spPr>
          <a:xfrm>
            <a:off x="5529941" y="3948240"/>
            <a:ext cx="824938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03.2025 Завершение эксперимента</a:t>
            </a:r>
          </a:p>
        </p:txBody>
      </p:sp>
      <p:sp>
        <p:nvSpPr>
          <p:cNvPr id="514" name="Rectangle 42">
            <a:extLst>
              <a:ext uri="{FF2B5EF4-FFF2-40B4-BE49-F238E27FC236}">
                <a16:creationId xmlns:a16="http://schemas.microsoft.com/office/drawing/2014/main" id="{95F4ECAF-CDF6-4DB7-AB7B-FD0ADEE5D867}"/>
              </a:ext>
            </a:extLst>
          </p:cNvPr>
          <p:cNvSpPr/>
          <p:nvPr/>
        </p:nvSpPr>
        <p:spPr>
          <a:xfrm>
            <a:off x="9953867" y="4024283"/>
            <a:ext cx="2747038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15F01050-BCF9-48FC-B632-B80164A29D45}"/>
              </a:ext>
            </a:extLst>
          </p:cNvPr>
          <p:cNvSpPr txBox="1"/>
          <p:nvPr/>
        </p:nvSpPr>
        <p:spPr>
          <a:xfrm>
            <a:off x="2656272" y="4455189"/>
            <a:ext cx="934083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9"/>
              </a:rPr>
              <a:t>Проект ППРФ (</a:t>
            </a:r>
            <a:r>
              <a:rPr lang="ru-RU" sz="600" dirty="0" err="1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9"/>
              </a:rPr>
              <a:t>о.м</a:t>
            </a:r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9"/>
              </a:rPr>
              <a:t>.)</a:t>
            </a:r>
            <a:endParaRPr lang="ru-RU" sz="600" dirty="0">
              <a:solidFill>
                <a:srgbClr val="6D6E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31" name="TextBox 530">
            <a:extLst>
              <a:ext uri="{FF2B5EF4-FFF2-40B4-BE49-F238E27FC236}">
                <a16:creationId xmlns:a16="http://schemas.microsoft.com/office/drawing/2014/main" id="{36A5C8FC-A2EA-4B92-BAF8-FAA1F9919F5D}"/>
              </a:ext>
            </a:extLst>
          </p:cNvPr>
          <p:cNvSpPr txBox="1"/>
          <p:nvPr/>
        </p:nvSpPr>
        <p:spPr>
          <a:xfrm>
            <a:off x="2654933" y="4758142"/>
            <a:ext cx="934083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9"/>
              </a:rPr>
              <a:t>Проект ППРФ (</a:t>
            </a:r>
            <a:r>
              <a:rPr lang="ru-RU" sz="600" dirty="0" err="1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9"/>
              </a:rPr>
              <a:t>о.м</a:t>
            </a:r>
            <a:r>
              <a:rPr lang="ru-RU" sz="600" dirty="0">
                <a:solidFill>
                  <a:srgbClr val="6D6E7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9"/>
              </a:rPr>
              <a:t>.)</a:t>
            </a:r>
            <a:endParaRPr lang="ru-RU" sz="600" dirty="0">
              <a:solidFill>
                <a:srgbClr val="6D6E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0541DECD-44F9-40F8-B6BC-683B201210AD}"/>
              </a:ext>
            </a:extLst>
          </p:cNvPr>
          <p:cNvSpPr txBox="1"/>
          <p:nvPr/>
        </p:nvSpPr>
        <p:spPr>
          <a:xfrm>
            <a:off x="11007060" y="3699800"/>
            <a:ext cx="34492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31F41B0A-4029-40CA-BD77-3976CC89AF64}"/>
              </a:ext>
            </a:extLst>
          </p:cNvPr>
          <p:cNvSpPr txBox="1"/>
          <p:nvPr/>
        </p:nvSpPr>
        <p:spPr>
          <a:xfrm>
            <a:off x="11170045" y="3696377"/>
            <a:ext cx="131424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10.2026 Онлайн и офлайн</a:t>
            </a:r>
          </a:p>
        </p:txBody>
      </p:sp>
      <p:sp>
        <p:nvSpPr>
          <p:cNvPr id="460" name="Блок-схема: решение 459">
            <a:extLst>
              <a:ext uri="{FF2B5EF4-FFF2-40B4-BE49-F238E27FC236}">
                <a16:creationId xmlns:a16="http://schemas.microsoft.com/office/drawing/2014/main" id="{2D1E42FF-279D-4986-9439-55491B27D131}"/>
              </a:ext>
            </a:extLst>
          </p:cNvPr>
          <p:cNvSpPr/>
          <p:nvPr/>
        </p:nvSpPr>
        <p:spPr>
          <a:xfrm>
            <a:off x="10261286" y="1481230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7CED5E9B-DEDA-455E-A838-05C95D09B19B}"/>
              </a:ext>
            </a:extLst>
          </p:cNvPr>
          <p:cNvSpPr txBox="1"/>
          <p:nvPr/>
        </p:nvSpPr>
        <p:spPr>
          <a:xfrm>
            <a:off x="10324689" y="1261822"/>
            <a:ext cx="88290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05.2026 Запрет поставок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немарк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остатков для производителей</a:t>
            </a:r>
          </a:p>
        </p:txBody>
      </p:sp>
      <p:sp>
        <p:nvSpPr>
          <p:cNvPr id="461" name="TextBox 460">
            <a:extLst>
              <a:ext uri="{FF2B5EF4-FFF2-40B4-BE49-F238E27FC236}">
                <a16:creationId xmlns:a16="http://schemas.microsoft.com/office/drawing/2014/main" id="{413A6E40-EAEF-420D-98BC-22DEB949759C}"/>
              </a:ext>
            </a:extLst>
          </p:cNvPr>
          <p:cNvSpPr txBox="1"/>
          <p:nvPr/>
        </p:nvSpPr>
        <p:spPr>
          <a:xfrm>
            <a:off x="9294429" y="4913028"/>
            <a:ext cx="908191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28.02.2026 Завершение эксперимента</a:t>
            </a:r>
          </a:p>
        </p:txBody>
      </p:sp>
      <p:sp>
        <p:nvSpPr>
          <p:cNvPr id="462" name="TextBox 461">
            <a:extLst>
              <a:ext uri="{FF2B5EF4-FFF2-40B4-BE49-F238E27FC236}">
                <a16:creationId xmlns:a16="http://schemas.microsoft.com/office/drawing/2014/main" id="{5764F0A5-D189-4292-8B14-60B79C9FAA12}"/>
              </a:ext>
            </a:extLst>
          </p:cNvPr>
          <p:cNvSpPr txBox="1"/>
          <p:nvPr/>
        </p:nvSpPr>
        <p:spPr>
          <a:xfrm>
            <a:off x="9850913" y="5250343"/>
            <a:ext cx="908191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06.2026 Завершение эксперимента</a:t>
            </a:r>
          </a:p>
        </p:txBody>
      </p:sp>
      <p:sp>
        <p:nvSpPr>
          <p:cNvPr id="463" name="TextBox 462">
            <a:extLst>
              <a:ext uri="{FF2B5EF4-FFF2-40B4-BE49-F238E27FC236}">
                <a16:creationId xmlns:a16="http://schemas.microsoft.com/office/drawing/2014/main" id="{86BEC2B4-72E2-4AFB-AE60-FE38AF192E1C}"/>
              </a:ext>
            </a:extLst>
          </p:cNvPr>
          <p:cNvSpPr txBox="1"/>
          <p:nvPr/>
        </p:nvSpPr>
        <p:spPr>
          <a:xfrm>
            <a:off x="9294429" y="5882680"/>
            <a:ext cx="908191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Завершение эксперимента</a:t>
            </a:r>
          </a:p>
        </p:txBody>
      </p:sp>
      <p:sp>
        <p:nvSpPr>
          <p:cNvPr id="474" name="Rectangle 42">
            <a:extLst>
              <a:ext uri="{FF2B5EF4-FFF2-40B4-BE49-F238E27FC236}">
                <a16:creationId xmlns:a16="http://schemas.microsoft.com/office/drawing/2014/main" id="{E917A98C-6312-43E9-8385-B5A1CEDC86FF}"/>
              </a:ext>
            </a:extLst>
          </p:cNvPr>
          <p:cNvSpPr/>
          <p:nvPr/>
        </p:nvSpPr>
        <p:spPr>
          <a:xfrm>
            <a:off x="3418522" y="2399138"/>
            <a:ext cx="6540275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20" name="Rectangle 42">
            <a:extLst>
              <a:ext uri="{FF2B5EF4-FFF2-40B4-BE49-F238E27FC236}">
                <a16:creationId xmlns:a16="http://schemas.microsoft.com/office/drawing/2014/main" id="{E4403888-71FE-4775-8358-38DAD6658EBA}"/>
              </a:ext>
            </a:extLst>
          </p:cNvPr>
          <p:cNvSpPr/>
          <p:nvPr/>
        </p:nvSpPr>
        <p:spPr>
          <a:xfrm>
            <a:off x="9961459" y="2399295"/>
            <a:ext cx="2743375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22" name="Блок-схема: решение 521">
            <a:extLst>
              <a:ext uri="{FF2B5EF4-FFF2-40B4-BE49-F238E27FC236}">
                <a16:creationId xmlns:a16="http://schemas.microsoft.com/office/drawing/2014/main" id="{EE1930AC-5D18-4938-82AE-CEC530FAB4CF}"/>
              </a:ext>
            </a:extLst>
          </p:cNvPr>
          <p:cNvSpPr/>
          <p:nvPr/>
        </p:nvSpPr>
        <p:spPr>
          <a:xfrm>
            <a:off x="9906409" y="2450920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23" name="TextBox 522">
            <a:extLst>
              <a:ext uri="{FF2B5EF4-FFF2-40B4-BE49-F238E27FC236}">
                <a16:creationId xmlns:a16="http://schemas.microsoft.com/office/drawing/2014/main" id="{DEC1C1C9-A1AE-464C-9119-0595BD5A4E75}"/>
              </a:ext>
            </a:extLst>
          </p:cNvPr>
          <p:cNvSpPr txBox="1"/>
          <p:nvPr/>
        </p:nvSpPr>
        <p:spPr>
          <a:xfrm>
            <a:off x="9268028" y="2319877"/>
            <a:ext cx="831422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28.02.2026 Завершение эксперимента</a:t>
            </a:r>
          </a:p>
        </p:txBody>
      </p:sp>
      <p:sp>
        <p:nvSpPr>
          <p:cNvPr id="528" name="Rectangle 42">
            <a:extLst>
              <a:ext uri="{FF2B5EF4-FFF2-40B4-BE49-F238E27FC236}">
                <a16:creationId xmlns:a16="http://schemas.microsoft.com/office/drawing/2014/main" id="{189892D3-786C-4ADA-87AB-D5AFBC7728CE}"/>
              </a:ext>
            </a:extLst>
          </p:cNvPr>
          <p:cNvSpPr/>
          <p:nvPr/>
        </p:nvSpPr>
        <p:spPr>
          <a:xfrm>
            <a:off x="3418521" y="1755087"/>
            <a:ext cx="6540275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32" name="Rectangle 42">
            <a:extLst>
              <a:ext uri="{FF2B5EF4-FFF2-40B4-BE49-F238E27FC236}">
                <a16:creationId xmlns:a16="http://schemas.microsoft.com/office/drawing/2014/main" id="{9AE99E6D-24B3-4BE6-9C0B-42FB74B1C812}"/>
              </a:ext>
            </a:extLst>
          </p:cNvPr>
          <p:cNvSpPr/>
          <p:nvPr/>
        </p:nvSpPr>
        <p:spPr>
          <a:xfrm>
            <a:off x="9961458" y="1755244"/>
            <a:ext cx="2743375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33" name="TextBox 532">
            <a:extLst>
              <a:ext uri="{FF2B5EF4-FFF2-40B4-BE49-F238E27FC236}">
                <a16:creationId xmlns:a16="http://schemas.microsoft.com/office/drawing/2014/main" id="{DED6638D-D335-4C91-B465-AAF13F564E90}"/>
              </a:ext>
            </a:extLst>
          </p:cNvPr>
          <p:cNvSpPr txBox="1"/>
          <p:nvPr/>
        </p:nvSpPr>
        <p:spPr>
          <a:xfrm>
            <a:off x="9269555" y="1659550"/>
            <a:ext cx="831422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28.02.2026 Завершение эксперимента</a:t>
            </a:r>
          </a:p>
        </p:txBody>
      </p:sp>
      <p:sp>
        <p:nvSpPr>
          <p:cNvPr id="534" name="Блок-схема: решение 533">
            <a:extLst>
              <a:ext uri="{FF2B5EF4-FFF2-40B4-BE49-F238E27FC236}">
                <a16:creationId xmlns:a16="http://schemas.microsoft.com/office/drawing/2014/main" id="{500EEE3B-0ECD-4927-ACAC-4C026CE7D75E}"/>
              </a:ext>
            </a:extLst>
          </p:cNvPr>
          <p:cNvSpPr/>
          <p:nvPr/>
        </p:nvSpPr>
        <p:spPr>
          <a:xfrm>
            <a:off x="9906408" y="1806869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35" name="Rectangle 42">
            <a:extLst>
              <a:ext uri="{FF2B5EF4-FFF2-40B4-BE49-F238E27FC236}">
                <a16:creationId xmlns:a16="http://schemas.microsoft.com/office/drawing/2014/main" id="{230496C8-FDE1-46BE-8816-920D2977A0B1}"/>
              </a:ext>
            </a:extLst>
          </p:cNvPr>
          <p:cNvSpPr/>
          <p:nvPr/>
        </p:nvSpPr>
        <p:spPr>
          <a:xfrm>
            <a:off x="3418521" y="2725143"/>
            <a:ext cx="6540275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36" name="Rectangle 42">
            <a:extLst>
              <a:ext uri="{FF2B5EF4-FFF2-40B4-BE49-F238E27FC236}">
                <a16:creationId xmlns:a16="http://schemas.microsoft.com/office/drawing/2014/main" id="{97C6CE50-A48D-4DF2-AC39-B1B4697828BB}"/>
              </a:ext>
            </a:extLst>
          </p:cNvPr>
          <p:cNvSpPr/>
          <p:nvPr/>
        </p:nvSpPr>
        <p:spPr>
          <a:xfrm>
            <a:off x="9961458" y="2725300"/>
            <a:ext cx="2743375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537" name="TextBox 536">
            <a:extLst>
              <a:ext uri="{FF2B5EF4-FFF2-40B4-BE49-F238E27FC236}">
                <a16:creationId xmlns:a16="http://schemas.microsoft.com/office/drawing/2014/main" id="{48951AA1-D9F5-48B2-84A9-8561E1BF993E}"/>
              </a:ext>
            </a:extLst>
          </p:cNvPr>
          <p:cNvSpPr txBox="1"/>
          <p:nvPr/>
        </p:nvSpPr>
        <p:spPr>
          <a:xfrm>
            <a:off x="9269555" y="2629606"/>
            <a:ext cx="831422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28.02.2026 Завершение эксперимента</a:t>
            </a:r>
          </a:p>
        </p:txBody>
      </p:sp>
      <p:sp>
        <p:nvSpPr>
          <p:cNvPr id="538" name="Блок-схема: решение 537">
            <a:extLst>
              <a:ext uri="{FF2B5EF4-FFF2-40B4-BE49-F238E27FC236}">
                <a16:creationId xmlns:a16="http://schemas.microsoft.com/office/drawing/2014/main" id="{8E6AE0BF-A8F6-44D7-B901-E93A97F20112}"/>
              </a:ext>
            </a:extLst>
          </p:cNvPr>
          <p:cNvSpPr/>
          <p:nvPr/>
        </p:nvSpPr>
        <p:spPr>
          <a:xfrm>
            <a:off x="9906408" y="277692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0000"/>
              </a:solidFill>
            </a:endParaRPr>
          </a:p>
        </p:txBody>
      </p:sp>
      <p:sp>
        <p:nvSpPr>
          <p:cNvPr id="539" name="TextBox 538">
            <a:extLst>
              <a:ext uri="{FF2B5EF4-FFF2-40B4-BE49-F238E27FC236}">
                <a16:creationId xmlns:a16="http://schemas.microsoft.com/office/drawing/2014/main" id="{A523ABE0-6437-4BC3-AC81-0A7D9F88AE98}"/>
              </a:ext>
            </a:extLst>
          </p:cNvPr>
          <p:cNvSpPr txBox="1"/>
          <p:nvPr/>
        </p:nvSpPr>
        <p:spPr>
          <a:xfrm>
            <a:off x="9271576" y="3267780"/>
            <a:ext cx="831422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28.02.2026 Завершение эксперимента</a:t>
            </a:r>
          </a:p>
        </p:txBody>
      </p:sp>
      <p:sp>
        <p:nvSpPr>
          <p:cNvPr id="540" name="TextBox 539">
            <a:extLst>
              <a:ext uri="{FF2B5EF4-FFF2-40B4-BE49-F238E27FC236}">
                <a16:creationId xmlns:a16="http://schemas.microsoft.com/office/drawing/2014/main" id="{89234DA2-E9AD-4E0C-85D4-E627DEA125A5}"/>
              </a:ext>
            </a:extLst>
          </p:cNvPr>
          <p:cNvSpPr txBox="1"/>
          <p:nvPr/>
        </p:nvSpPr>
        <p:spPr>
          <a:xfrm>
            <a:off x="7585819" y="1384717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09.2025 Регистрация</a:t>
            </a:r>
          </a:p>
        </p:txBody>
      </p:sp>
      <p:sp>
        <p:nvSpPr>
          <p:cNvPr id="541" name="TextBox 540">
            <a:extLst>
              <a:ext uri="{FF2B5EF4-FFF2-40B4-BE49-F238E27FC236}">
                <a16:creationId xmlns:a16="http://schemas.microsoft.com/office/drawing/2014/main" id="{C02FE29B-EC87-49C3-B8CF-51A7C77A3AC1}"/>
              </a:ext>
            </a:extLst>
          </p:cNvPr>
          <p:cNvSpPr txBox="1"/>
          <p:nvPr/>
        </p:nvSpPr>
        <p:spPr>
          <a:xfrm>
            <a:off x="9988276" y="1702876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Регистрация</a:t>
            </a:r>
          </a:p>
        </p:txBody>
      </p:sp>
      <p:sp>
        <p:nvSpPr>
          <p:cNvPr id="542" name="TextBox 541">
            <a:extLst>
              <a:ext uri="{FF2B5EF4-FFF2-40B4-BE49-F238E27FC236}">
                <a16:creationId xmlns:a16="http://schemas.microsoft.com/office/drawing/2014/main" id="{39EB5439-CDAD-44D6-A608-CD724B6F2D33}"/>
              </a:ext>
            </a:extLst>
          </p:cNvPr>
          <p:cNvSpPr txBox="1"/>
          <p:nvPr/>
        </p:nvSpPr>
        <p:spPr>
          <a:xfrm>
            <a:off x="9989033" y="2030323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Регистрация</a:t>
            </a:r>
          </a:p>
        </p:txBody>
      </p:sp>
      <p:sp>
        <p:nvSpPr>
          <p:cNvPr id="543" name="TextBox 542">
            <a:extLst>
              <a:ext uri="{FF2B5EF4-FFF2-40B4-BE49-F238E27FC236}">
                <a16:creationId xmlns:a16="http://schemas.microsoft.com/office/drawing/2014/main" id="{EE20990F-594E-404C-89A7-0B940BD71243}"/>
              </a:ext>
            </a:extLst>
          </p:cNvPr>
          <p:cNvSpPr txBox="1"/>
          <p:nvPr/>
        </p:nvSpPr>
        <p:spPr>
          <a:xfrm>
            <a:off x="9988649" y="2348734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Регистрация</a:t>
            </a:r>
          </a:p>
        </p:txBody>
      </p:sp>
      <p:sp>
        <p:nvSpPr>
          <p:cNvPr id="544" name="TextBox 543">
            <a:extLst>
              <a:ext uri="{FF2B5EF4-FFF2-40B4-BE49-F238E27FC236}">
                <a16:creationId xmlns:a16="http://schemas.microsoft.com/office/drawing/2014/main" id="{A08928D8-F8EE-46AF-89AF-0E56999E299C}"/>
              </a:ext>
            </a:extLst>
          </p:cNvPr>
          <p:cNvSpPr txBox="1"/>
          <p:nvPr/>
        </p:nvSpPr>
        <p:spPr>
          <a:xfrm>
            <a:off x="9987911" y="2682711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Регистрация</a:t>
            </a:r>
          </a:p>
        </p:txBody>
      </p:sp>
      <p:sp>
        <p:nvSpPr>
          <p:cNvPr id="545" name="TextBox 544">
            <a:extLst>
              <a:ext uri="{FF2B5EF4-FFF2-40B4-BE49-F238E27FC236}">
                <a16:creationId xmlns:a16="http://schemas.microsoft.com/office/drawing/2014/main" id="{15B08D81-28E9-46F4-BC37-6D0C17B21B42}"/>
              </a:ext>
            </a:extLst>
          </p:cNvPr>
          <p:cNvSpPr txBox="1"/>
          <p:nvPr/>
        </p:nvSpPr>
        <p:spPr>
          <a:xfrm>
            <a:off x="9989904" y="3317477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Регистрация</a:t>
            </a:r>
          </a:p>
        </p:txBody>
      </p:sp>
      <p:sp>
        <p:nvSpPr>
          <p:cNvPr id="546" name="Блок-схема: решение 545">
            <a:extLst>
              <a:ext uri="{FF2B5EF4-FFF2-40B4-BE49-F238E27FC236}">
                <a16:creationId xmlns:a16="http://schemas.microsoft.com/office/drawing/2014/main" id="{8412DC11-D9F0-4C2F-913B-742EA285D3C8}"/>
              </a:ext>
            </a:extLst>
          </p:cNvPr>
          <p:cNvSpPr/>
          <p:nvPr/>
        </p:nvSpPr>
        <p:spPr>
          <a:xfrm>
            <a:off x="9908437" y="4078804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47" name="Блок-схема: решение 546">
            <a:extLst>
              <a:ext uri="{FF2B5EF4-FFF2-40B4-BE49-F238E27FC236}">
                <a16:creationId xmlns:a16="http://schemas.microsoft.com/office/drawing/2014/main" id="{3484FA0B-D870-41EF-A005-7A26BF5B4A37}"/>
              </a:ext>
            </a:extLst>
          </p:cNvPr>
          <p:cNvSpPr/>
          <p:nvPr/>
        </p:nvSpPr>
        <p:spPr>
          <a:xfrm>
            <a:off x="9909724" y="4396248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48" name="Блок-схема: решение 547">
            <a:extLst>
              <a:ext uri="{FF2B5EF4-FFF2-40B4-BE49-F238E27FC236}">
                <a16:creationId xmlns:a16="http://schemas.microsoft.com/office/drawing/2014/main" id="{045EB531-8C58-43D3-83A7-528F9872C400}"/>
              </a:ext>
            </a:extLst>
          </p:cNvPr>
          <p:cNvSpPr/>
          <p:nvPr/>
        </p:nvSpPr>
        <p:spPr>
          <a:xfrm>
            <a:off x="9907989" y="4731301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6048F8E0-D695-4395-A53A-5A66AD040CDC}"/>
              </a:ext>
            </a:extLst>
          </p:cNvPr>
          <p:cNvSpPr txBox="1"/>
          <p:nvPr/>
        </p:nvSpPr>
        <p:spPr>
          <a:xfrm>
            <a:off x="10006488" y="3979390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Регистрация</a:t>
            </a:r>
          </a:p>
        </p:txBody>
      </p:sp>
      <p:sp>
        <p:nvSpPr>
          <p:cNvPr id="550" name="TextBox 549">
            <a:extLst>
              <a:ext uri="{FF2B5EF4-FFF2-40B4-BE49-F238E27FC236}">
                <a16:creationId xmlns:a16="http://schemas.microsoft.com/office/drawing/2014/main" id="{6EBC3DAD-3710-48BD-8D97-1899E7DCFF71}"/>
              </a:ext>
            </a:extLst>
          </p:cNvPr>
          <p:cNvSpPr txBox="1"/>
          <p:nvPr/>
        </p:nvSpPr>
        <p:spPr>
          <a:xfrm>
            <a:off x="10005500" y="4297379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Регистрация</a:t>
            </a: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54676525-A8E4-434C-860C-70E0F427B167}"/>
              </a:ext>
            </a:extLst>
          </p:cNvPr>
          <p:cNvSpPr txBox="1"/>
          <p:nvPr/>
        </p:nvSpPr>
        <p:spPr>
          <a:xfrm>
            <a:off x="10013363" y="4622218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Регистрация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722E244F-819E-4A7F-8007-98DA2C5C18F9}"/>
              </a:ext>
            </a:extLst>
          </p:cNvPr>
          <p:cNvSpPr txBox="1"/>
          <p:nvPr/>
        </p:nvSpPr>
        <p:spPr>
          <a:xfrm>
            <a:off x="10012161" y="4936620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 Регистрация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CF44894A-A646-43CD-83A7-0CFCA146252D}"/>
              </a:ext>
            </a:extLst>
          </p:cNvPr>
          <p:cNvSpPr txBox="1"/>
          <p:nvPr/>
        </p:nvSpPr>
        <p:spPr>
          <a:xfrm>
            <a:off x="11052161" y="5257197"/>
            <a:ext cx="66774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09.2026 Регистрация</a:t>
            </a:r>
          </a:p>
        </p:txBody>
      </p:sp>
      <p:sp>
        <p:nvSpPr>
          <p:cNvPr id="298" name="Блок-схема: решение 297">
            <a:extLst>
              <a:ext uri="{FF2B5EF4-FFF2-40B4-BE49-F238E27FC236}">
                <a16:creationId xmlns:a16="http://schemas.microsoft.com/office/drawing/2014/main" id="{9C5921B1-4AD6-465F-A14B-420E80096BCC}"/>
              </a:ext>
            </a:extLst>
          </p:cNvPr>
          <p:cNvSpPr/>
          <p:nvPr/>
        </p:nvSpPr>
        <p:spPr>
          <a:xfrm>
            <a:off x="10948651" y="5365685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</p:spTree>
    <p:extLst>
      <p:ext uri="{BB962C8B-B14F-4D97-AF65-F5344CB8AC3E}">
        <p14:creationId xmlns:p14="http://schemas.microsoft.com/office/powerpoint/2010/main" val="12047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F241B4BD-3B56-4A72-B72B-9489AFDD4465}"/>
              </a:ext>
            </a:extLst>
          </p:cNvPr>
          <p:cNvSpPr/>
          <p:nvPr/>
        </p:nvSpPr>
        <p:spPr>
          <a:xfrm>
            <a:off x="6514734" y="233337"/>
            <a:ext cx="1808723" cy="169859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6E71"/>
              </a:solidFill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1A4A07FA-3C3B-44E9-93EF-30799BF4CD26}"/>
              </a:ext>
            </a:extLst>
          </p:cNvPr>
          <p:cNvSpPr/>
          <p:nvPr/>
        </p:nvSpPr>
        <p:spPr>
          <a:xfrm>
            <a:off x="9866286" y="230132"/>
            <a:ext cx="1952659" cy="169859"/>
          </a:xfrm>
          <a:prstGeom prst="rect">
            <a:avLst/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8" name="Rectangle 3">
            <a:extLst>
              <a:ext uri="{FF2B5EF4-FFF2-40B4-BE49-F238E27FC236}">
                <a16:creationId xmlns:a16="http://schemas.microsoft.com/office/drawing/2014/main" id="{3A745D92-5B92-4B23-B8CC-74AFBA2590E4}"/>
              </a:ext>
            </a:extLst>
          </p:cNvPr>
          <p:cNvSpPr/>
          <p:nvPr/>
        </p:nvSpPr>
        <p:spPr>
          <a:xfrm>
            <a:off x="400320" y="136019"/>
            <a:ext cx="114041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Развитие товарных групп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520A55B-6E76-48BD-8DA0-C6EBB014B77F}"/>
              </a:ext>
            </a:extLst>
          </p:cNvPr>
          <p:cNvSpPr txBox="1"/>
          <p:nvPr/>
        </p:nvSpPr>
        <p:spPr>
          <a:xfrm>
            <a:off x="6931192" y="188064"/>
            <a:ext cx="891591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</a:rPr>
              <a:t>эксперимент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6509A27-58EE-45B9-974A-F549EDC58AFA}"/>
              </a:ext>
            </a:extLst>
          </p:cNvPr>
          <p:cNvSpPr txBox="1"/>
          <p:nvPr/>
        </p:nvSpPr>
        <p:spPr>
          <a:xfrm>
            <a:off x="9937243" y="183687"/>
            <a:ext cx="1616148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000" dirty="0">
                <a:solidFill>
                  <a:srgbClr val="6E6F73"/>
                </a:solidFill>
              </a:rPr>
              <a:t>обязательная маркировка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9426869-C577-4240-A5B3-9CA7267AC5CC}"/>
              </a:ext>
            </a:extLst>
          </p:cNvPr>
          <p:cNvSpPr txBox="1"/>
          <p:nvPr/>
        </p:nvSpPr>
        <p:spPr>
          <a:xfrm>
            <a:off x="9119891" y="9273392"/>
            <a:ext cx="1035861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 err="1">
                <a:solidFill>
                  <a:srgbClr val="6D6E71"/>
                </a:solidFill>
              </a:rPr>
              <a:t>Поэкземплярный</a:t>
            </a:r>
            <a:r>
              <a:rPr lang="ru-RU" sz="700" dirty="0">
                <a:solidFill>
                  <a:srgbClr val="6D6E71"/>
                </a:solidFill>
              </a:rPr>
              <a:t> учет</a:t>
            </a:r>
          </a:p>
        </p:txBody>
      </p:sp>
      <p:sp>
        <p:nvSpPr>
          <p:cNvPr id="189" name="Блок-схема: решение 188">
            <a:extLst>
              <a:ext uri="{FF2B5EF4-FFF2-40B4-BE49-F238E27FC236}">
                <a16:creationId xmlns:a16="http://schemas.microsoft.com/office/drawing/2014/main" id="{A918EECC-F3BC-CABF-9F25-6D092F11D3EA}"/>
              </a:ext>
            </a:extLst>
          </p:cNvPr>
          <p:cNvSpPr/>
          <p:nvPr/>
        </p:nvSpPr>
        <p:spPr>
          <a:xfrm>
            <a:off x="6397827" y="9320057"/>
            <a:ext cx="108000" cy="108000"/>
          </a:xfrm>
          <a:prstGeom prst="flowChartDecisi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1C02BBD-3398-B7CF-3B7D-ED47CD90607E}"/>
              </a:ext>
            </a:extLst>
          </p:cNvPr>
          <p:cNvSpPr txBox="1"/>
          <p:nvPr/>
        </p:nvSpPr>
        <p:spPr>
          <a:xfrm>
            <a:off x="7899095" y="9269108"/>
            <a:ext cx="51697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Касса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3C9F8BCB-5582-9A6E-BB60-40B8DD552DE7}"/>
              </a:ext>
            </a:extLst>
          </p:cNvPr>
          <p:cNvSpPr txBox="1"/>
          <p:nvPr/>
        </p:nvSpPr>
        <p:spPr>
          <a:xfrm>
            <a:off x="8568098" y="9276066"/>
            <a:ext cx="340158" cy="20005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ОСУ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E1AF629-F002-A454-B0A4-2D30FCDFEDF5}"/>
              </a:ext>
            </a:extLst>
          </p:cNvPr>
          <p:cNvSpPr txBox="1"/>
          <p:nvPr/>
        </p:nvSpPr>
        <p:spPr>
          <a:xfrm>
            <a:off x="6470515" y="9267657"/>
            <a:ext cx="14015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Обязательная маркировка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72B25C9-6418-B319-6083-21376D9458E5}"/>
              </a:ext>
            </a:extLst>
          </p:cNvPr>
          <p:cNvSpPr txBox="1"/>
          <p:nvPr/>
        </p:nvSpPr>
        <p:spPr>
          <a:xfrm>
            <a:off x="5532884" y="9273536"/>
            <a:ext cx="68450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Эксперимент</a:t>
            </a:r>
          </a:p>
        </p:txBody>
      </p:sp>
      <p:sp>
        <p:nvSpPr>
          <p:cNvPr id="196" name="Блок-схема: решение 195">
            <a:extLst>
              <a:ext uri="{FF2B5EF4-FFF2-40B4-BE49-F238E27FC236}">
                <a16:creationId xmlns:a16="http://schemas.microsoft.com/office/drawing/2014/main" id="{A622BDC0-BA39-9901-A912-E926CB01F16D}"/>
              </a:ext>
            </a:extLst>
          </p:cNvPr>
          <p:cNvSpPr/>
          <p:nvPr/>
        </p:nvSpPr>
        <p:spPr>
          <a:xfrm>
            <a:off x="7814423" y="9319454"/>
            <a:ext cx="108000" cy="108000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97" name="Блок-схема: решение 196">
            <a:extLst>
              <a:ext uri="{FF2B5EF4-FFF2-40B4-BE49-F238E27FC236}">
                <a16:creationId xmlns:a16="http://schemas.microsoft.com/office/drawing/2014/main" id="{7855C463-348C-D6DF-92B0-8B67CC482585}"/>
              </a:ext>
            </a:extLst>
          </p:cNvPr>
          <p:cNvSpPr/>
          <p:nvPr/>
        </p:nvSpPr>
        <p:spPr>
          <a:xfrm>
            <a:off x="5444231" y="9316729"/>
            <a:ext cx="108000" cy="108000"/>
          </a:xfrm>
          <a:prstGeom prst="flowChartDecision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36" name="Блок-схема: решение 235">
            <a:extLst>
              <a:ext uri="{FF2B5EF4-FFF2-40B4-BE49-F238E27FC236}">
                <a16:creationId xmlns:a16="http://schemas.microsoft.com/office/drawing/2014/main" id="{0E8E4A93-C23E-1E70-16A2-6BC9ADD33B79}"/>
              </a:ext>
            </a:extLst>
          </p:cNvPr>
          <p:cNvSpPr/>
          <p:nvPr/>
        </p:nvSpPr>
        <p:spPr>
          <a:xfrm>
            <a:off x="8473345" y="9323758"/>
            <a:ext cx="108000" cy="108000"/>
          </a:xfrm>
          <a:prstGeom prst="flowChartDecisio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B0F0"/>
              </a:solidFill>
            </a:endParaRPr>
          </a:p>
        </p:txBody>
      </p:sp>
      <p:sp>
        <p:nvSpPr>
          <p:cNvPr id="82" name="Rectangle 42">
            <a:extLst>
              <a:ext uri="{FF2B5EF4-FFF2-40B4-BE49-F238E27FC236}">
                <a16:creationId xmlns:a16="http://schemas.microsoft.com/office/drawing/2014/main" id="{38764341-B5A1-0DB8-3EDD-F0DC21C32051}"/>
              </a:ext>
            </a:extLst>
          </p:cNvPr>
          <p:cNvSpPr/>
          <p:nvPr/>
        </p:nvSpPr>
        <p:spPr>
          <a:xfrm>
            <a:off x="10300327" y="9285280"/>
            <a:ext cx="754206" cy="159869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rgbClr val="3B3838"/>
                </a:solidFill>
              </a:rPr>
              <a:t>остатки</a:t>
            </a:r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330" name="Знак умножения 329">
            <a:extLst>
              <a:ext uri="{FF2B5EF4-FFF2-40B4-BE49-F238E27FC236}">
                <a16:creationId xmlns:a16="http://schemas.microsoft.com/office/drawing/2014/main" id="{ADB0C2EC-D52E-458F-B85C-1F8AAF3BFED2}"/>
              </a:ext>
            </a:extLst>
          </p:cNvPr>
          <p:cNvSpPr/>
          <p:nvPr/>
        </p:nvSpPr>
        <p:spPr>
          <a:xfrm>
            <a:off x="3934956" y="9306841"/>
            <a:ext cx="147381" cy="125804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D1D7D4F1-6317-465D-84B5-76396B36D87B}"/>
              </a:ext>
            </a:extLst>
          </p:cNvPr>
          <p:cNvSpPr txBox="1"/>
          <p:nvPr/>
        </p:nvSpPr>
        <p:spPr>
          <a:xfrm>
            <a:off x="4046694" y="9268981"/>
            <a:ext cx="1401533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Запретительный режим 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7B6B219-D76B-4635-9E26-0C3664BC51EE}"/>
              </a:ext>
            </a:extLst>
          </p:cNvPr>
          <p:cNvGrpSpPr/>
          <p:nvPr/>
        </p:nvGrpSpPr>
        <p:grpSpPr>
          <a:xfrm>
            <a:off x="21164" y="865330"/>
            <a:ext cx="12699827" cy="8251200"/>
            <a:chOff x="48389" y="766800"/>
            <a:chExt cx="12699827" cy="8251200"/>
          </a:xfrm>
        </p:grpSpPr>
        <p:sp>
          <p:nvSpPr>
            <p:cNvPr id="119" name="Прямоугольник 118">
              <a:extLst>
                <a:ext uri="{FF2B5EF4-FFF2-40B4-BE49-F238E27FC236}">
                  <a16:creationId xmlns:a16="http://schemas.microsoft.com/office/drawing/2014/main" id="{1D0D23CB-E5DE-4A46-9A29-4A3F3F3DCA7E}"/>
                </a:ext>
              </a:extLst>
            </p:cNvPr>
            <p:cNvSpPr/>
            <p:nvPr/>
          </p:nvSpPr>
          <p:spPr>
            <a:xfrm>
              <a:off x="2721600" y="1240655"/>
              <a:ext cx="682168" cy="77773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9" name="Прямая соединительная линия 158">
              <a:extLst>
                <a:ext uri="{FF2B5EF4-FFF2-40B4-BE49-F238E27FC236}">
                  <a16:creationId xmlns:a16="http://schemas.microsoft.com/office/drawing/2014/main" id="{22538DCF-6C98-881C-5548-B7F3A9D0AA72}"/>
                </a:ext>
              </a:extLst>
            </p:cNvPr>
            <p:cNvCxnSpPr>
              <a:cxnSpLocks/>
            </p:cNvCxnSpPr>
            <p:nvPr/>
          </p:nvCxnSpPr>
          <p:spPr>
            <a:xfrm>
              <a:off x="61938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>
              <a:extLst>
                <a:ext uri="{FF2B5EF4-FFF2-40B4-BE49-F238E27FC236}">
                  <a16:creationId xmlns:a16="http://schemas.microsoft.com/office/drawing/2014/main" id="{881F6EB9-6DE3-4493-A60E-22AFD67C51CF}"/>
                </a:ext>
              </a:extLst>
            </p:cNvPr>
            <p:cNvCxnSpPr>
              <a:cxnSpLocks/>
            </p:cNvCxnSpPr>
            <p:nvPr/>
          </p:nvCxnSpPr>
          <p:spPr>
            <a:xfrm>
              <a:off x="58518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Прямая соединительная линия 145">
              <a:extLst>
                <a:ext uri="{FF2B5EF4-FFF2-40B4-BE49-F238E27FC236}">
                  <a16:creationId xmlns:a16="http://schemas.microsoft.com/office/drawing/2014/main" id="{6C8CDC53-AB8B-470E-502E-017BBD64C1C6}"/>
                </a:ext>
              </a:extLst>
            </p:cNvPr>
            <p:cNvCxnSpPr>
              <a:cxnSpLocks/>
            </p:cNvCxnSpPr>
            <p:nvPr/>
          </p:nvCxnSpPr>
          <p:spPr>
            <a:xfrm>
              <a:off x="72270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Прямая соединительная линия 150">
              <a:extLst>
                <a:ext uri="{FF2B5EF4-FFF2-40B4-BE49-F238E27FC236}">
                  <a16:creationId xmlns:a16="http://schemas.microsoft.com/office/drawing/2014/main" id="{603937AA-2DD9-7BE1-9CE4-D58AF4327102}"/>
                </a:ext>
              </a:extLst>
            </p:cNvPr>
            <p:cNvCxnSpPr>
              <a:cxnSpLocks/>
            </p:cNvCxnSpPr>
            <p:nvPr/>
          </p:nvCxnSpPr>
          <p:spPr>
            <a:xfrm>
              <a:off x="6889333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>
              <a:extLst>
                <a:ext uri="{FF2B5EF4-FFF2-40B4-BE49-F238E27FC236}">
                  <a16:creationId xmlns:a16="http://schemas.microsoft.com/office/drawing/2014/main" id="{7EEFD279-63F2-2345-5AD4-CFBE7450B3BF}"/>
                </a:ext>
              </a:extLst>
            </p:cNvPr>
            <p:cNvCxnSpPr>
              <a:cxnSpLocks/>
            </p:cNvCxnSpPr>
            <p:nvPr/>
          </p:nvCxnSpPr>
          <p:spPr>
            <a:xfrm>
              <a:off x="82566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>
              <a:extLst>
                <a:ext uri="{FF2B5EF4-FFF2-40B4-BE49-F238E27FC236}">
                  <a16:creationId xmlns:a16="http://schemas.microsoft.com/office/drawing/2014/main" id="{252D4C7D-92BF-AE0B-D66B-DC3C02493DEC}"/>
                </a:ext>
              </a:extLst>
            </p:cNvPr>
            <p:cNvCxnSpPr>
              <a:cxnSpLocks/>
            </p:cNvCxnSpPr>
            <p:nvPr/>
          </p:nvCxnSpPr>
          <p:spPr>
            <a:xfrm>
              <a:off x="79146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>
              <a:extLst>
                <a:ext uri="{FF2B5EF4-FFF2-40B4-BE49-F238E27FC236}">
                  <a16:creationId xmlns:a16="http://schemas.microsoft.com/office/drawing/2014/main" id="{5FA58ACB-38F9-297F-9DA8-DFCB91CEA0D2}"/>
                </a:ext>
              </a:extLst>
            </p:cNvPr>
            <p:cNvCxnSpPr>
              <a:cxnSpLocks/>
            </p:cNvCxnSpPr>
            <p:nvPr/>
          </p:nvCxnSpPr>
          <p:spPr>
            <a:xfrm>
              <a:off x="92934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Прямая соединительная линия 157">
              <a:extLst>
                <a:ext uri="{FF2B5EF4-FFF2-40B4-BE49-F238E27FC236}">
                  <a16:creationId xmlns:a16="http://schemas.microsoft.com/office/drawing/2014/main" id="{D7FCBE27-897E-9019-54D3-5B28D1A6D030}"/>
                </a:ext>
              </a:extLst>
            </p:cNvPr>
            <p:cNvCxnSpPr>
              <a:cxnSpLocks/>
            </p:cNvCxnSpPr>
            <p:nvPr/>
          </p:nvCxnSpPr>
          <p:spPr>
            <a:xfrm>
              <a:off x="89478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единительная линия 138">
              <a:extLst>
                <a:ext uri="{FF2B5EF4-FFF2-40B4-BE49-F238E27FC236}">
                  <a16:creationId xmlns:a16="http://schemas.microsoft.com/office/drawing/2014/main" id="{3326DEF9-AD42-1DCF-E76D-128F0D09547A}"/>
                </a:ext>
              </a:extLst>
            </p:cNvPr>
            <p:cNvCxnSpPr>
              <a:cxnSpLocks/>
            </p:cNvCxnSpPr>
            <p:nvPr/>
          </p:nvCxnSpPr>
          <p:spPr>
            <a:xfrm>
              <a:off x="41058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>
              <a:extLst>
                <a:ext uri="{FF2B5EF4-FFF2-40B4-BE49-F238E27FC236}">
                  <a16:creationId xmlns:a16="http://schemas.microsoft.com/office/drawing/2014/main" id="{E77DC0A0-5662-FA4A-E760-326FE46F5E38}"/>
                </a:ext>
              </a:extLst>
            </p:cNvPr>
            <p:cNvCxnSpPr>
              <a:cxnSpLocks/>
            </p:cNvCxnSpPr>
            <p:nvPr/>
          </p:nvCxnSpPr>
          <p:spPr>
            <a:xfrm>
              <a:off x="37602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единительная линия 141">
              <a:extLst>
                <a:ext uri="{FF2B5EF4-FFF2-40B4-BE49-F238E27FC236}">
                  <a16:creationId xmlns:a16="http://schemas.microsoft.com/office/drawing/2014/main" id="{2304C977-FE90-F336-4B59-D1A1D6499673}"/>
                </a:ext>
              </a:extLst>
            </p:cNvPr>
            <p:cNvCxnSpPr>
              <a:cxnSpLocks/>
            </p:cNvCxnSpPr>
            <p:nvPr/>
          </p:nvCxnSpPr>
          <p:spPr>
            <a:xfrm>
              <a:off x="51498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Прямая соединительная линия 143">
              <a:extLst>
                <a:ext uri="{FF2B5EF4-FFF2-40B4-BE49-F238E27FC236}">
                  <a16:creationId xmlns:a16="http://schemas.microsoft.com/office/drawing/2014/main" id="{9AA284DB-8077-100B-9846-25E3E1D3E3D0}"/>
                </a:ext>
              </a:extLst>
            </p:cNvPr>
            <p:cNvCxnSpPr>
              <a:cxnSpLocks/>
            </p:cNvCxnSpPr>
            <p:nvPr/>
          </p:nvCxnSpPr>
          <p:spPr>
            <a:xfrm>
              <a:off x="480069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C3C466DD-692E-4C26-97C6-EF834D545B21}"/>
                </a:ext>
              </a:extLst>
            </p:cNvPr>
            <p:cNvCxnSpPr>
              <a:cxnSpLocks/>
            </p:cNvCxnSpPr>
            <p:nvPr/>
          </p:nvCxnSpPr>
          <p:spPr>
            <a:xfrm>
              <a:off x="9635492" y="1036800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08A1B859-E154-4FD1-BF1F-A56128126B68}"/>
                </a:ext>
              </a:extLst>
            </p:cNvPr>
            <p:cNvCxnSpPr>
              <a:cxnSpLocks/>
            </p:cNvCxnSpPr>
            <p:nvPr/>
          </p:nvCxnSpPr>
          <p:spPr>
            <a:xfrm>
              <a:off x="8602297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E8B2A70D-19E7-4D90-80A0-7DCA1F63ED83}"/>
                </a:ext>
              </a:extLst>
            </p:cNvPr>
            <p:cNvCxnSpPr>
              <a:cxnSpLocks/>
            </p:cNvCxnSpPr>
            <p:nvPr/>
          </p:nvCxnSpPr>
          <p:spPr>
            <a:xfrm>
              <a:off x="6539492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58C2F6A4-8B23-4097-B124-2149B907CBDF}"/>
                </a:ext>
              </a:extLst>
            </p:cNvPr>
            <p:cNvCxnSpPr>
              <a:cxnSpLocks/>
            </p:cNvCxnSpPr>
            <p:nvPr/>
          </p:nvCxnSpPr>
          <p:spPr>
            <a:xfrm>
              <a:off x="7569097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7CEC95CE-4F76-4898-AF8C-34F8393DB2B8}"/>
                </a:ext>
              </a:extLst>
            </p:cNvPr>
            <p:cNvCxnSpPr>
              <a:cxnSpLocks/>
            </p:cNvCxnSpPr>
            <p:nvPr/>
          </p:nvCxnSpPr>
          <p:spPr>
            <a:xfrm>
              <a:off x="4455092" y="1034952"/>
              <a:ext cx="0" cy="792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87D6E508-F621-43B4-B016-82856F751732}"/>
                </a:ext>
              </a:extLst>
            </p:cNvPr>
            <p:cNvCxnSpPr>
              <a:cxnSpLocks/>
            </p:cNvCxnSpPr>
            <p:nvPr/>
          </p:nvCxnSpPr>
          <p:spPr>
            <a:xfrm>
              <a:off x="5506417" y="1036799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D202720D-D2DE-4708-B249-D7ED0983859D}"/>
                </a:ext>
              </a:extLst>
            </p:cNvPr>
            <p:cNvCxnSpPr>
              <a:cxnSpLocks/>
            </p:cNvCxnSpPr>
            <p:nvPr/>
          </p:nvCxnSpPr>
          <p:spPr>
            <a:xfrm>
              <a:off x="714658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46BB4844-A66E-4D20-9D13-635882C6712B}"/>
                </a:ext>
              </a:extLst>
            </p:cNvPr>
            <p:cNvCxnSpPr>
              <a:cxnSpLocks/>
            </p:cNvCxnSpPr>
            <p:nvPr/>
          </p:nvCxnSpPr>
          <p:spPr>
            <a:xfrm>
              <a:off x="3412480" y="1034952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4A5B6A-077C-480C-B6AB-EDE64737BC2A}"/>
                </a:ext>
              </a:extLst>
            </p:cNvPr>
            <p:cNvSpPr txBox="1"/>
            <p:nvPr/>
          </p:nvSpPr>
          <p:spPr>
            <a:xfrm>
              <a:off x="3829363" y="1014368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Q3</a:t>
              </a:r>
              <a:endParaRPr lang="ru-RU" sz="1000" dirty="0">
                <a:solidFill>
                  <a:srgbClr val="6D6E7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BE1526-8D35-4AB9-A405-78F8DBEAD25F}"/>
                </a:ext>
              </a:extLst>
            </p:cNvPr>
            <p:cNvSpPr txBox="1"/>
            <p:nvPr/>
          </p:nvSpPr>
          <p:spPr>
            <a:xfrm>
              <a:off x="4836647" y="1014368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4</a:t>
              </a:r>
            </a:p>
          </p:txBody>
        </p: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67D8EDE7-A32E-4CC0-A417-6B9CE57AE8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80" y="1564083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343A228C-6FF3-4C91-A4A5-72E56E8071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1890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E7F86A23-B160-45AB-929E-D2DE9F2677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2214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42ADB39E-DCAC-45B0-9D2F-38E9434E8C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2538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8912D6D1-5D1F-4598-B76B-F5D99DE34E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" y="2862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5D169522-0AC0-4BBC-ABCB-F265D15EA0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" y="3186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7B5AC7FD-61B7-4396-AF18-A6F2F9FCF4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" y="3510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04DB4FA6-25B1-4E9B-BF6A-E3E0D6321F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3834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6A0146F5-7C67-4E54-92AB-55636E8311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4158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C4E7382E-00CB-4C74-9C22-9C2D204AED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" y="4482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247B2713-B051-4E8B-A872-73CA813A98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4806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411B556-CFC9-41C5-8CDF-C622E36F05D1}"/>
                </a:ext>
              </a:extLst>
            </p:cNvPr>
            <p:cNvSpPr txBox="1"/>
            <p:nvPr/>
          </p:nvSpPr>
          <p:spPr>
            <a:xfrm>
              <a:off x="5884521" y="1014368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Q1</a:t>
              </a:r>
              <a:endParaRPr lang="ru-RU" sz="1000" dirty="0">
                <a:solidFill>
                  <a:srgbClr val="6D6E71"/>
                </a:solidFill>
              </a:endParaRPr>
            </a:p>
          </p:txBody>
        </p:sp>
        <p:sp>
          <p:nvSpPr>
            <p:cNvPr id="87" name="Rectangle 28">
              <a:extLst>
                <a:ext uri="{FF2B5EF4-FFF2-40B4-BE49-F238E27FC236}">
                  <a16:creationId xmlns:a16="http://schemas.microsoft.com/office/drawing/2014/main" id="{6E559B09-1BA4-42B4-B804-83240E439427}"/>
                </a:ext>
              </a:extLst>
            </p:cNvPr>
            <p:cNvSpPr/>
            <p:nvPr/>
          </p:nvSpPr>
          <p:spPr>
            <a:xfrm>
              <a:off x="55218" y="1598232"/>
              <a:ext cx="337796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42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95" name="Rectangle 28">
              <a:extLst>
                <a:ext uri="{FF2B5EF4-FFF2-40B4-BE49-F238E27FC236}">
                  <a16:creationId xmlns:a16="http://schemas.microsoft.com/office/drawing/2014/main" id="{D10C9FE4-21E2-46DE-B428-534293009DED}"/>
                </a:ext>
              </a:extLst>
            </p:cNvPr>
            <p:cNvSpPr/>
            <p:nvPr/>
          </p:nvSpPr>
          <p:spPr>
            <a:xfrm>
              <a:off x="68399" y="4181606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96" name="Rectangle 28">
              <a:extLst>
                <a:ext uri="{FF2B5EF4-FFF2-40B4-BE49-F238E27FC236}">
                  <a16:creationId xmlns:a16="http://schemas.microsoft.com/office/drawing/2014/main" id="{48E55B4C-874F-4B9C-B464-184C2FEF48DB}"/>
                </a:ext>
              </a:extLst>
            </p:cNvPr>
            <p:cNvSpPr/>
            <p:nvPr/>
          </p:nvSpPr>
          <p:spPr>
            <a:xfrm>
              <a:off x="68400" y="4504705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05DD83B-E95A-45FA-839B-3DF41BAF8E0C}"/>
                </a:ext>
              </a:extLst>
            </p:cNvPr>
            <p:cNvSpPr txBox="1"/>
            <p:nvPr/>
          </p:nvSpPr>
          <p:spPr>
            <a:xfrm>
              <a:off x="10173939" y="769706"/>
              <a:ext cx="999433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6D6E71"/>
                  </a:solidFill>
                </a:rPr>
                <a:t>2026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48D1E30-1346-406B-B7E0-1B6868367B6E}"/>
                </a:ext>
              </a:extLst>
            </p:cNvPr>
            <p:cNvSpPr txBox="1"/>
            <p:nvPr/>
          </p:nvSpPr>
          <p:spPr>
            <a:xfrm>
              <a:off x="6889333" y="1015837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2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0D35441-7D33-4E2D-9816-5966DC30BED6}"/>
                </a:ext>
              </a:extLst>
            </p:cNvPr>
            <p:cNvSpPr txBox="1"/>
            <p:nvPr/>
          </p:nvSpPr>
          <p:spPr>
            <a:xfrm>
              <a:off x="718767" y="992414"/>
              <a:ext cx="1800149" cy="2308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ru-RU" sz="900" b="1" dirty="0">
                  <a:solidFill>
                    <a:srgbClr val="6D6E71"/>
                  </a:solidFill>
                </a:rPr>
                <a:t>ТОВАРНАЯ ГРУППА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827516C-7B6C-4D55-8E6C-07A955B67D13}"/>
                </a:ext>
              </a:extLst>
            </p:cNvPr>
            <p:cNvSpPr txBox="1"/>
            <p:nvPr/>
          </p:nvSpPr>
          <p:spPr>
            <a:xfrm>
              <a:off x="4177345" y="766800"/>
              <a:ext cx="550152" cy="307777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D6E71"/>
                  </a:solidFill>
                </a:rPr>
                <a:t>202</a:t>
              </a:r>
              <a:r>
                <a:rPr lang="ru-RU" sz="1400" b="1" dirty="0">
                  <a:solidFill>
                    <a:srgbClr val="6D6E71"/>
                  </a:solidFill>
                </a:rPr>
                <a:t>4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95E2DA5-2D7E-47D1-8FF9-B631D9E909BC}"/>
                </a:ext>
              </a:extLst>
            </p:cNvPr>
            <p:cNvSpPr txBox="1"/>
            <p:nvPr/>
          </p:nvSpPr>
          <p:spPr>
            <a:xfrm>
              <a:off x="7295546" y="767413"/>
              <a:ext cx="550152" cy="307777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D6E71"/>
                  </a:solidFill>
                </a:rPr>
                <a:t>202</a:t>
              </a:r>
              <a:r>
                <a:rPr lang="ru-RU" sz="1400" b="1" dirty="0">
                  <a:solidFill>
                    <a:srgbClr val="6D6E71"/>
                  </a:solidFill>
                </a:rPr>
                <a:t>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AF38CBE-3EAC-46B4-B9C5-B9EAB96D9DDD}"/>
                </a:ext>
              </a:extLst>
            </p:cNvPr>
            <p:cNvSpPr txBox="1"/>
            <p:nvPr/>
          </p:nvSpPr>
          <p:spPr>
            <a:xfrm>
              <a:off x="7901572" y="1017159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3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F09AA87-5ECA-4BAD-913A-6E6B035F4DC6}"/>
                </a:ext>
              </a:extLst>
            </p:cNvPr>
            <p:cNvSpPr txBox="1"/>
            <p:nvPr/>
          </p:nvSpPr>
          <p:spPr>
            <a:xfrm>
              <a:off x="8956811" y="1022112"/>
              <a:ext cx="349775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Q</a:t>
              </a:r>
              <a:r>
                <a:rPr lang="ru-RU" sz="1000" dirty="0">
                  <a:solidFill>
                    <a:srgbClr val="6D6E71"/>
                  </a:solidFill>
                </a:rPr>
                <a:t>4</a:t>
              </a:r>
            </a:p>
          </p:txBody>
        </p:sp>
        <p:cxnSp>
          <p:nvCxnSpPr>
            <p:cNvPr id="135" name="Прямая соединительная линия 134">
              <a:extLst>
                <a:ext uri="{FF2B5EF4-FFF2-40B4-BE49-F238E27FC236}">
                  <a16:creationId xmlns:a16="http://schemas.microsoft.com/office/drawing/2014/main" id="{2A108A11-1B47-4BED-ADFC-0A6F7E63F5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1242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angle 28">
              <a:extLst>
                <a:ext uri="{FF2B5EF4-FFF2-40B4-BE49-F238E27FC236}">
                  <a16:creationId xmlns:a16="http://schemas.microsoft.com/office/drawing/2014/main" id="{18C2644C-37DC-4F70-A6E0-A472FD6A99B4}"/>
                </a:ext>
              </a:extLst>
            </p:cNvPr>
            <p:cNvSpPr/>
            <p:nvPr/>
          </p:nvSpPr>
          <p:spPr>
            <a:xfrm>
              <a:off x="48389" y="1265541"/>
              <a:ext cx="359294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41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222" name="Прямая соединительная линия 221">
              <a:extLst>
                <a:ext uri="{FF2B5EF4-FFF2-40B4-BE49-F238E27FC236}">
                  <a16:creationId xmlns:a16="http://schemas.microsoft.com/office/drawing/2014/main" id="{DC885202-1A77-35F8-75FE-0BDEC7FDDF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5130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Rectangle 28">
              <a:extLst>
                <a:ext uri="{FF2B5EF4-FFF2-40B4-BE49-F238E27FC236}">
                  <a16:creationId xmlns:a16="http://schemas.microsoft.com/office/drawing/2014/main" id="{0D06A7DD-45F0-724A-41EB-CE992EFF1EA8}"/>
                </a:ext>
              </a:extLst>
            </p:cNvPr>
            <p:cNvSpPr/>
            <p:nvPr/>
          </p:nvSpPr>
          <p:spPr>
            <a:xfrm>
              <a:off x="68400" y="4827343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121" name="Прямая соединительная линия 120">
              <a:extLst>
                <a:ext uri="{FF2B5EF4-FFF2-40B4-BE49-F238E27FC236}">
                  <a16:creationId xmlns:a16="http://schemas.microsoft.com/office/drawing/2014/main" id="{4B1FCF48-38C3-65D4-08D9-A3B26F7A497E}"/>
                </a:ext>
              </a:extLst>
            </p:cNvPr>
            <p:cNvCxnSpPr>
              <a:cxnSpLocks/>
            </p:cNvCxnSpPr>
            <p:nvPr/>
          </p:nvCxnSpPr>
          <p:spPr>
            <a:xfrm>
              <a:off x="381150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>
              <a:extLst>
                <a:ext uri="{FF2B5EF4-FFF2-40B4-BE49-F238E27FC236}">
                  <a16:creationId xmlns:a16="http://schemas.microsoft.com/office/drawing/2014/main" id="{469FD6C2-1F21-BA1B-106E-5D7CFACCAEE1}"/>
                </a:ext>
              </a:extLst>
            </p:cNvPr>
            <p:cNvCxnSpPr>
              <a:cxnSpLocks/>
            </p:cNvCxnSpPr>
            <p:nvPr/>
          </p:nvCxnSpPr>
          <p:spPr>
            <a:xfrm>
              <a:off x="68523" y="1034952"/>
              <a:ext cx="0" cy="7920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Прямая соединительная линия 156">
              <a:extLst>
                <a:ext uri="{FF2B5EF4-FFF2-40B4-BE49-F238E27FC236}">
                  <a16:creationId xmlns:a16="http://schemas.microsoft.com/office/drawing/2014/main" id="{719BB66A-C3A5-7D82-A4B7-CC4D16C5C3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5454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>
              <a:extLst>
                <a:ext uri="{FF2B5EF4-FFF2-40B4-BE49-F238E27FC236}">
                  <a16:creationId xmlns:a16="http://schemas.microsoft.com/office/drawing/2014/main" id="{C13B2CF9-FA38-BA27-C47F-1CA75CDBD4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5778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>
              <a:extLst>
                <a:ext uri="{FF2B5EF4-FFF2-40B4-BE49-F238E27FC236}">
                  <a16:creationId xmlns:a16="http://schemas.microsoft.com/office/drawing/2014/main" id="{2E29F22A-BAB3-AD93-81C2-FBDA9A9A6E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6102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angle 28">
              <a:extLst>
                <a:ext uri="{FF2B5EF4-FFF2-40B4-BE49-F238E27FC236}">
                  <a16:creationId xmlns:a16="http://schemas.microsoft.com/office/drawing/2014/main" id="{EB9AB04B-1E17-7703-72CF-8273343C7DBB}"/>
                </a:ext>
              </a:extLst>
            </p:cNvPr>
            <p:cNvSpPr/>
            <p:nvPr/>
          </p:nvSpPr>
          <p:spPr>
            <a:xfrm>
              <a:off x="68400" y="5152545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59" name="Rectangle 28">
              <a:extLst>
                <a:ext uri="{FF2B5EF4-FFF2-40B4-BE49-F238E27FC236}">
                  <a16:creationId xmlns:a16="http://schemas.microsoft.com/office/drawing/2014/main" id="{EF9E68DD-594C-057A-227C-612F157DECDC}"/>
                </a:ext>
              </a:extLst>
            </p:cNvPr>
            <p:cNvSpPr/>
            <p:nvPr/>
          </p:nvSpPr>
          <p:spPr>
            <a:xfrm>
              <a:off x="68400" y="5475835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79" name="Rectangle 28">
              <a:extLst>
                <a:ext uri="{FF2B5EF4-FFF2-40B4-BE49-F238E27FC236}">
                  <a16:creationId xmlns:a16="http://schemas.microsoft.com/office/drawing/2014/main" id="{9C6E3628-6858-20D8-A378-62C2135E3458}"/>
                </a:ext>
              </a:extLst>
            </p:cNvPr>
            <p:cNvSpPr/>
            <p:nvPr/>
          </p:nvSpPr>
          <p:spPr>
            <a:xfrm>
              <a:off x="68400" y="5799994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21" name="Rectangle 28">
              <a:extLst>
                <a:ext uri="{FF2B5EF4-FFF2-40B4-BE49-F238E27FC236}">
                  <a16:creationId xmlns:a16="http://schemas.microsoft.com/office/drawing/2014/main" id="{6A96E1EA-3C26-4C17-9D45-E9AB180F5AEF}"/>
                </a:ext>
              </a:extLst>
            </p:cNvPr>
            <p:cNvSpPr/>
            <p:nvPr/>
          </p:nvSpPr>
          <p:spPr>
            <a:xfrm>
              <a:off x="68400" y="6123788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323" name="Прямая соединительная линия 322">
              <a:extLst>
                <a:ext uri="{FF2B5EF4-FFF2-40B4-BE49-F238E27FC236}">
                  <a16:creationId xmlns:a16="http://schemas.microsoft.com/office/drawing/2014/main" id="{BB531895-2612-49ED-A437-2C063AFDB0C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6426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Прямая соединительная линия 350">
              <a:extLst>
                <a:ext uri="{FF2B5EF4-FFF2-40B4-BE49-F238E27FC236}">
                  <a16:creationId xmlns:a16="http://schemas.microsoft.com/office/drawing/2014/main" id="{9AF377A4-DDA8-4183-81E6-ED0E717260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6750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Прямая соединительная линия 351">
              <a:extLst>
                <a:ext uri="{FF2B5EF4-FFF2-40B4-BE49-F238E27FC236}">
                  <a16:creationId xmlns:a16="http://schemas.microsoft.com/office/drawing/2014/main" id="{F2CE4061-A76B-4B6E-8F27-405FC29FD05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7074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Прямая соединительная линия 352">
              <a:extLst>
                <a:ext uri="{FF2B5EF4-FFF2-40B4-BE49-F238E27FC236}">
                  <a16:creationId xmlns:a16="http://schemas.microsoft.com/office/drawing/2014/main" id="{9BAE5145-8A45-47B5-AE1B-711C7A8F86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7398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Прямая соединительная линия 353">
              <a:extLst>
                <a:ext uri="{FF2B5EF4-FFF2-40B4-BE49-F238E27FC236}">
                  <a16:creationId xmlns:a16="http://schemas.microsoft.com/office/drawing/2014/main" id="{8F03A3B9-8E81-4733-A8FC-5356EFC27D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7722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Прямая соединительная линия 354">
              <a:extLst>
                <a:ext uri="{FF2B5EF4-FFF2-40B4-BE49-F238E27FC236}">
                  <a16:creationId xmlns:a16="http://schemas.microsoft.com/office/drawing/2014/main" id="{2419ADAA-A162-4DF1-B186-9E5870CCFA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8046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Прямая соединительная линия 355">
              <a:extLst>
                <a:ext uri="{FF2B5EF4-FFF2-40B4-BE49-F238E27FC236}">
                  <a16:creationId xmlns:a16="http://schemas.microsoft.com/office/drawing/2014/main" id="{FB90E170-2C63-4515-A538-6815535774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8370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Прямая соединительная линия 356">
              <a:extLst>
                <a:ext uri="{FF2B5EF4-FFF2-40B4-BE49-F238E27FC236}">
                  <a16:creationId xmlns:a16="http://schemas.microsoft.com/office/drawing/2014/main" id="{68A29DC4-CDDA-4792-B622-C53D3FB977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8694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Прямая соединительная линия 357">
              <a:extLst>
                <a:ext uri="{FF2B5EF4-FFF2-40B4-BE49-F238E27FC236}">
                  <a16:creationId xmlns:a16="http://schemas.microsoft.com/office/drawing/2014/main" id="{E8AB6E84-5A71-426E-B04D-1CB68792E6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0" y="9018000"/>
              <a:ext cx="12672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Rectangle 28">
              <a:extLst>
                <a:ext uri="{FF2B5EF4-FFF2-40B4-BE49-F238E27FC236}">
                  <a16:creationId xmlns:a16="http://schemas.microsoft.com/office/drawing/2014/main" id="{583F8CFF-9FB4-4A56-9CEE-3C1670818553}"/>
                </a:ext>
              </a:extLst>
            </p:cNvPr>
            <p:cNvSpPr/>
            <p:nvPr/>
          </p:nvSpPr>
          <p:spPr>
            <a:xfrm>
              <a:off x="52497" y="1915745"/>
              <a:ext cx="337366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100" dirty="0">
                  <a:solidFill>
                    <a:srgbClr val="6D6E71"/>
                  </a:solidFill>
                  <a:ea typeface="Source Sans Pro" panose="020B0503030403020204" pitchFamily="34" charset="0"/>
                  <a:cs typeface="Open Sans Light" panose="020B0306030504020204" pitchFamily="34" charset="0"/>
                </a:rPr>
                <a:t>43</a:t>
              </a:r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0" name="Rectangle 28">
              <a:extLst>
                <a:ext uri="{FF2B5EF4-FFF2-40B4-BE49-F238E27FC236}">
                  <a16:creationId xmlns:a16="http://schemas.microsoft.com/office/drawing/2014/main" id="{92796CFC-B59E-480B-9320-0E28E65F41BB}"/>
                </a:ext>
              </a:extLst>
            </p:cNvPr>
            <p:cNvSpPr/>
            <p:nvPr/>
          </p:nvSpPr>
          <p:spPr>
            <a:xfrm>
              <a:off x="73497" y="2237869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1" name="Rectangle 28">
              <a:extLst>
                <a:ext uri="{FF2B5EF4-FFF2-40B4-BE49-F238E27FC236}">
                  <a16:creationId xmlns:a16="http://schemas.microsoft.com/office/drawing/2014/main" id="{49D1AE8B-A412-4091-8D8B-DAA842D80ED6}"/>
                </a:ext>
              </a:extLst>
            </p:cNvPr>
            <p:cNvSpPr/>
            <p:nvPr/>
          </p:nvSpPr>
          <p:spPr>
            <a:xfrm>
              <a:off x="68400" y="2559370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2" name="Rectangle 28">
              <a:extLst>
                <a:ext uri="{FF2B5EF4-FFF2-40B4-BE49-F238E27FC236}">
                  <a16:creationId xmlns:a16="http://schemas.microsoft.com/office/drawing/2014/main" id="{88A5DA9E-D27B-424B-8A8F-E2F075B6EB98}"/>
                </a:ext>
              </a:extLst>
            </p:cNvPr>
            <p:cNvSpPr/>
            <p:nvPr/>
          </p:nvSpPr>
          <p:spPr>
            <a:xfrm>
              <a:off x="68128" y="2884187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3" name="Rectangle 28">
              <a:extLst>
                <a:ext uri="{FF2B5EF4-FFF2-40B4-BE49-F238E27FC236}">
                  <a16:creationId xmlns:a16="http://schemas.microsoft.com/office/drawing/2014/main" id="{BAD80961-DB1E-4C91-886D-86C5E677C7F8}"/>
                </a:ext>
              </a:extLst>
            </p:cNvPr>
            <p:cNvSpPr/>
            <p:nvPr/>
          </p:nvSpPr>
          <p:spPr>
            <a:xfrm>
              <a:off x="68128" y="3208506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4" name="Rectangle 28">
              <a:extLst>
                <a:ext uri="{FF2B5EF4-FFF2-40B4-BE49-F238E27FC236}">
                  <a16:creationId xmlns:a16="http://schemas.microsoft.com/office/drawing/2014/main" id="{9BDC95E8-ED0A-42D4-91A9-FD2D7127F1C9}"/>
                </a:ext>
              </a:extLst>
            </p:cNvPr>
            <p:cNvSpPr/>
            <p:nvPr/>
          </p:nvSpPr>
          <p:spPr>
            <a:xfrm>
              <a:off x="68128" y="3532055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5" name="Rectangle 28">
              <a:extLst>
                <a:ext uri="{FF2B5EF4-FFF2-40B4-BE49-F238E27FC236}">
                  <a16:creationId xmlns:a16="http://schemas.microsoft.com/office/drawing/2014/main" id="{1A504E8E-F02B-43AF-8E80-559287E331B3}"/>
                </a:ext>
              </a:extLst>
            </p:cNvPr>
            <p:cNvSpPr/>
            <p:nvPr/>
          </p:nvSpPr>
          <p:spPr>
            <a:xfrm>
              <a:off x="68400" y="3856055"/>
              <a:ext cx="3060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6" name="Rectangle 28">
              <a:extLst>
                <a:ext uri="{FF2B5EF4-FFF2-40B4-BE49-F238E27FC236}">
                  <a16:creationId xmlns:a16="http://schemas.microsoft.com/office/drawing/2014/main" id="{C7B8CB09-B74E-41B6-84BC-3573A6D7C22F}"/>
                </a:ext>
              </a:extLst>
            </p:cNvPr>
            <p:cNvSpPr/>
            <p:nvPr/>
          </p:nvSpPr>
          <p:spPr>
            <a:xfrm>
              <a:off x="68400" y="6446608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7" name="Rectangle 28">
              <a:extLst>
                <a:ext uri="{FF2B5EF4-FFF2-40B4-BE49-F238E27FC236}">
                  <a16:creationId xmlns:a16="http://schemas.microsoft.com/office/drawing/2014/main" id="{458F4BF2-9075-43EB-ACDB-A28DC4132C6E}"/>
                </a:ext>
              </a:extLst>
            </p:cNvPr>
            <p:cNvSpPr/>
            <p:nvPr/>
          </p:nvSpPr>
          <p:spPr>
            <a:xfrm>
              <a:off x="68400" y="6772102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8" name="Rectangle 28">
              <a:extLst>
                <a:ext uri="{FF2B5EF4-FFF2-40B4-BE49-F238E27FC236}">
                  <a16:creationId xmlns:a16="http://schemas.microsoft.com/office/drawing/2014/main" id="{F1ABD86A-2C2F-4DDC-9E80-41470F109ECF}"/>
                </a:ext>
              </a:extLst>
            </p:cNvPr>
            <p:cNvSpPr/>
            <p:nvPr/>
          </p:nvSpPr>
          <p:spPr>
            <a:xfrm>
              <a:off x="68400" y="7094740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69" name="Rectangle 28">
              <a:extLst>
                <a:ext uri="{FF2B5EF4-FFF2-40B4-BE49-F238E27FC236}">
                  <a16:creationId xmlns:a16="http://schemas.microsoft.com/office/drawing/2014/main" id="{355ADAF1-F5CE-4CC3-960C-797E027BEB11}"/>
                </a:ext>
              </a:extLst>
            </p:cNvPr>
            <p:cNvSpPr/>
            <p:nvPr/>
          </p:nvSpPr>
          <p:spPr>
            <a:xfrm>
              <a:off x="67867" y="7418517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371" name="Прямая соединительная линия 370">
              <a:extLst>
                <a:ext uri="{FF2B5EF4-FFF2-40B4-BE49-F238E27FC236}">
                  <a16:creationId xmlns:a16="http://schemas.microsoft.com/office/drawing/2014/main" id="{4C06D7FE-F85B-4D0D-BE32-8F5D783D83B8}"/>
                </a:ext>
              </a:extLst>
            </p:cNvPr>
            <p:cNvCxnSpPr>
              <a:cxnSpLocks/>
            </p:cNvCxnSpPr>
            <p:nvPr/>
          </p:nvCxnSpPr>
          <p:spPr>
            <a:xfrm>
              <a:off x="998126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Прямая соединительная линия 371">
              <a:extLst>
                <a:ext uri="{FF2B5EF4-FFF2-40B4-BE49-F238E27FC236}">
                  <a16:creationId xmlns:a16="http://schemas.microsoft.com/office/drawing/2014/main" id="{BF683B80-C62B-45A2-9198-24EEE14F7A7A}"/>
                </a:ext>
              </a:extLst>
            </p:cNvPr>
            <p:cNvCxnSpPr>
              <a:cxnSpLocks/>
            </p:cNvCxnSpPr>
            <p:nvPr/>
          </p:nvCxnSpPr>
          <p:spPr>
            <a:xfrm>
              <a:off x="1032686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Прямая соединительная линия 373">
              <a:extLst>
                <a:ext uri="{FF2B5EF4-FFF2-40B4-BE49-F238E27FC236}">
                  <a16:creationId xmlns:a16="http://schemas.microsoft.com/office/drawing/2014/main" id="{5A461767-5199-48E7-A134-E9C58ADC47CC}"/>
                </a:ext>
              </a:extLst>
            </p:cNvPr>
            <p:cNvCxnSpPr>
              <a:cxnSpLocks/>
            </p:cNvCxnSpPr>
            <p:nvPr/>
          </p:nvCxnSpPr>
          <p:spPr>
            <a:xfrm>
              <a:off x="10672462" y="1036800"/>
              <a:ext cx="0" cy="7920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Прямая соединительная линия 374">
              <a:extLst>
                <a:ext uri="{FF2B5EF4-FFF2-40B4-BE49-F238E27FC236}">
                  <a16:creationId xmlns:a16="http://schemas.microsoft.com/office/drawing/2014/main" id="{2A9433B4-FF49-427A-8CCA-813269FDF6EF}"/>
                </a:ext>
              </a:extLst>
            </p:cNvPr>
            <p:cNvCxnSpPr>
              <a:cxnSpLocks/>
            </p:cNvCxnSpPr>
            <p:nvPr/>
          </p:nvCxnSpPr>
          <p:spPr>
            <a:xfrm>
              <a:off x="1101806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Прямая соединительная линия 375">
              <a:extLst>
                <a:ext uri="{FF2B5EF4-FFF2-40B4-BE49-F238E27FC236}">
                  <a16:creationId xmlns:a16="http://schemas.microsoft.com/office/drawing/2014/main" id="{18070168-47D0-44D4-A8F1-97C2DAA7BCDE}"/>
                </a:ext>
              </a:extLst>
            </p:cNvPr>
            <p:cNvCxnSpPr>
              <a:cxnSpLocks/>
            </p:cNvCxnSpPr>
            <p:nvPr/>
          </p:nvCxnSpPr>
          <p:spPr>
            <a:xfrm>
              <a:off x="11363662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Прямая соединительная линия 377">
              <a:extLst>
                <a:ext uri="{FF2B5EF4-FFF2-40B4-BE49-F238E27FC236}">
                  <a16:creationId xmlns:a16="http://schemas.microsoft.com/office/drawing/2014/main" id="{F5733099-800F-4CD0-81EC-96F59760EE0F}"/>
                </a:ext>
              </a:extLst>
            </p:cNvPr>
            <p:cNvCxnSpPr>
              <a:cxnSpLocks/>
            </p:cNvCxnSpPr>
            <p:nvPr/>
          </p:nvCxnSpPr>
          <p:spPr>
            <a:xfrm>
              <a:off x="12056080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Прямая соединительная линия 378">
              <a:extLst>
                <a:ext uri="{FF2B5EF4-FFF2-40B4-BE49-F238E27FC236}">
                  <a16:creationId xmlns:a16="http://schemas.microsoft.com/office/drawing/2014/main" id="{01DAC22C-AEC9-4DF2-A946-3FC9876EA911}"/>
                </a:ext>
              </a:extLst>
            </p:cNvPr>
            <p:cNvCxnSpPr>
              <a:cxnSpLocks/>
            </p:cNvCxnSpPr>
            <p:nvPr/>
          </p:nvCxnSpPr>
          <p:spPr>
            <a:xfrm>
              <a:off x="12401680" y="1252800"/>
              <a:ext cx="0" cy="77040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0EA5D9A5-BBF6-4DE1-B123-A4CFFDF115DF}"/>
                </a:ext>
              </a:extLst>
            </p:cNvPr>
            <p:cNvSpPr txBox="1"/>
            <p:nvPr/>
          </p:nvSpPr>
          <p:spPr>
            <a:xfrm>
              <a:off x="9998505" y="1014368"/>
              <a:ext cx="330540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H1</a:t>
              </a:r>
              <a:endParaRPr lang="ru-RU" sz="1000" dirty="0">
                <a:solidFill>
                  <a:srgbClr val="6D6E71"/>
                </a:solidFill>
              </a:endParaRPr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16795DCE-ED45-49B5-A0F7-C2DC474F70F4}"/>
                </a:ext>
              </a:extLst>
            </p:cNvPr>
            <p:cNvSpPr txBox="1"/>
            <p:nvPr/>
          </p:nvSpPr>
          <p:spPr>
            <a:xfrm>
              <a:off x="11023637" y="1015837"/>
              <a:ext cx="330540" cy="246221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6D6E71"/>
                  </a:solidFill>
                </a:rPr>
                <a:t>H</a:t>
              </a:r>
              <a:r>
                <a:rPr lang="ru-RU" sz="1000" dirty="0">
                  <a:solidFill>
                    <a:srgbClr val="6D6E71"/>
                  </a:solidFill>
                </a:rPr>
                <a:t>2</a:t>
              </a:r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17CC75A3-65DE-40CE-A640-5C21DE4A1651}"/>
                </a:ext>
              </a:extLst>
            </p:cNvPr>
            <p:cNvSpPr txBox="1"/>
            <p:nvPr/>
          </p:nvSpPr>
          <p:spPr>
            <a:xfrm>
              <a:off x="11748783" y="770400"/>
              <a:ext cx="999433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6D6E71"/>
                  </a:solidFill>
                </a:rPr>
                <a:t>2027</a:t>
              </a:r>
            </a:p>
          </p:txBody>
        </p:sp>
        <p:cxnSp>
          <p:nvCxnSpPr>
            <p:cNvPr id="386" name="Прямая соединительная линия 385">
              <a:extLst>
                <a:ext uri="{FF2B5EF4-FFF2-40B4-BE49-F238E27FC236}">
                  <a16:creationId xmlns:a16="http://schemas.microsoft.com/office/drawing/2014/main" id="{2845A63F-7929-4BB2-B44B-44A61D49C7D4}"/>
                </a:ext>
              </a:extLst>
            </p:cNvPr>
            <p:cNvCxnSpPr>
              <a:cxnSpLocks/>
            </p:cNvCxnSpPr>
            <p:nvPr/>
          </p:nvCxnSpPr>
          <p:spPr>
            <a:xfrm>
              <a:off x="11710480" y="1036800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Прямая соединительная линия 386">
              <a:extLst>
                <a:ext uri="{FF2B5EF4-FFF2-40B4-BE49-F238E27FC236}">
                  <a16:creationId xmlns:a16="http://schemas.microsoft.com/office/drawing/2014/main" id="{67941B56-8102-4378-A1A5-66021B2D2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747280" y="1036800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Прямая соединительная линия 387">
              <a:extLst>
                <a:ext uri="{FF2B5EF4-FFF2-40B4-BE49-F238E27FC236}">
                  <a16:creationId xmlns:a16="http://schemas.microsoft.com/office/drawing/2014/main" id="{320403A6-7EE1-40E3-866B-5B14D707A458}"/>
                </a:ext>
              </a:extLst>
            </p:cNvPr>
            <p:cNvCxnSpPr>
              <a:cxnSpLocks/>
            </p:cNvCxnSpPr>
            <p:nvPr/>
          </p:nvCxnSpPr>
          <p:spPr>
            <a:xfrm>
              <a:off x="2721600" y="1034952"/>
              <a:ext cx="0" cy="7920000"/>
            </a:xfrm>
            <a:prstGeom prst="line">
              <a:avLst/>
            </a:prstGeom>
            <a:ln w="9525">
              <a:solidFill>
                <a:srgbClr val="85859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0" name="Rectangle 28">
              <a:extLst>
                <a:ext uri="{FF2B5EF4-FFF2-40B4-BE49-F238E27FC236}">
                  <a16:creationId xmlns:a16="http://schemas.microsoft.com/office/drawing/2014/main" id="{B5CBE2BC-0079-4527-AB38-8D936445DD68}"/>
                </a:ext>
              </a:extLst>
            </p:cNvPr>
            <p:cNvSpPr/>
            <p:nvPr/>
          </p:nvSpPr>
          <p:spPr>
            <a:xfrm>
              <a:off x="74431" y="7744195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91" name="Rectangle 28">
              <a:extLst>
                <a:ext uri="{FF2B5EF4-FFF2-40B4-BE49-F238E27FC236}">
                  <a16:creationId xmlns:a16="http://schemas.microsoft.com/office/drawing/2014/main" id="{2FB722C9-2280-40B0-8D6F-CF2D2C01AE1F}"/>
                </a:ext>
              </a:extLst>
            </p:cNvPr>
            <p:cNvSpPr/>
            <p:nvPr/>
          </p:nvSpPr>
          <p:spPr>
            <a:xfrm>
              <a:off x="68400" y="8069208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92" name="Rectangle 28">
              <a:extLst>
                <a:ext uri="{FF2B5EF4-FFF2-40B4-BE49-F238E27FC236}">
                  <a16:creationId xmlns:a16="http://schemas.microsoft.com/office/drawing/2014/main" id="{27182B1A-7643-4AEA-9330-68F37DEAFB4B}"/>
                </a:ext>
              </a:extLst>
            </p:cNvPr>
            <p:cNvSpPr/>
            <p:nvPr/>
          </p:nvSpPr>
          <p:spPr>
            <a:xfrm>
              <a:off x="68400" y="8392588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93" name="Rectangle 28">
              <a:extLst>
                <a:ext uri="{FF2B5EF4-FFF2-40B4-BE49-F238E27FC236}">
                  <a16:creationId xmlns:a16="http://schemas.microsoft.com/office/drawing/2014/main" id="{9958A867-ED70-4A91-B57D-C4CF3899478D}"/>
                </a:ext>
              </a:extLst>
            </p:cNvPr>
            <p:cNvSpPr/>
            <p:nvPr/>
          </p:nvSpPr>
          <p:spPr>
            <a:xfrm>
              <a:off x="68400" y="8714962"/>
              <a:ext cx="327600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endParaRPr lang="de-DE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65" name="Rectangle 28">
            <a:extLst>
              <a:ext uri="{FF2B5EF4-FFF2-40B4-BE49-F238E27FC236}">
                <a16:creationId xmlns:a16="http://schemas.microsoft.com/office/drawing/2014/main" id="{CB7122BE-D278-41C9-AA34-BE5362ECDF76}"/>
              </a:ext>
            </a:extLst>
          </p:cNvPr>
          <p:cNvSpPr/>
          <p:nvPr/>
        </p:nvSpPr>
        <p:spPr>
          <a:xfrm>
            <a:off x="687342" y="1681057"/>
            <a:ext cx="2000994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Крупы, злаки, бобовые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</a:t>
            </a:r>
          </a:p>
        </p:txBody>
      </p:sp>
      <p:sp>
        <p:nvSpPr>
          <p:cNvPr id="166" name="Rectangle 28">
            <a:extLst>
              <a:ext uri="{FF2B5EF4-FFF2-40B4-BE49-F238E27FC236}">
                <a16:creationId xmlns:a16="http://schemas.microsoft.com/office/drawing/2014/main" id="{9B1D40BF-3609-42B3-A58C-DF9AA6180811}"/>
              </a:ext>
            </a:extLst>
          </p:cNvPr>
          <p:cNvSpPr/>
          <p:nvPr/>
        </p:nvSpPr>
        <p:spPr>
          <a:xfrm>
            <a:off x="687341" y="2021078"/>
            <a:ext cx="1980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Мёд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3" name="Rectangle 28">
            <a:extLst>
              <a:ext uri="{FF2B5EF4-FFF2-40B4-BE49-F238E27FC236}">
                <a16:creationId xmlns:a16="http://schemas.microsoft.com/office/drawing/2014/main" id="{C4C8E4C3-F46A-4686-8648-E7697E65EDD9}"/>
              </a:ext>
            </a:extLst>
          </p:cNvPr>
          <p:cNvSpPr/>
          <p:nvPr/>
        </p:nvSpPr>
        <p:spPr>
          <a:xfrm>
            <a:off x="21164" y="2379603"/>
            <a:ext cx="344596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44</a:t>
            </a:r>
          </a:p>
        </p:txBody>
      </p:sp>
      <p:sp>
        <p:nvSpPr>
          <p:cNvPr id="147" name="Rectangle 28">
            <a:extLst>
              <a:ext uri="{FF2B5EF4-FFF2-40B4-BE49-F238E27FC236}">
                <a16:creationId xmlns:a16="http://schemas.microsoft.com/office/drawing/2014/main" id="{FBABA853-3FF7-40A4-BCEB-E1602E2A52FD}"/>
              </a:ext>
            </a:extLst>
          </p:cNvPr>
          <p:cNvSpPr/>
          <p:nvPr/>
        </p:nvSpPr>
        <p:spPr>
          <a:xfrm>
            <a:off x="-4014" y="2698405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45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52" name="Rectangle 28">
            <a:extLst>
              <a:ext uri="{FF2B5EF4-FFF2-40B4-BE49-F238E27FC236}">
                <a16:creationId xmlns:a16="http://schemas.microsoft.com/office/drawing/2014/main" id="{81C7BD21-0018-4C36-A52E-DB6F96BAF95B}"/>
              </a:ext>
            </a:extLst>
          </p:cNvPr>
          <p:cNvSpPr/>
          <p:nvPr/>
        </p:nvSpPr>
        <p:spPr>
          <a:xfrm>
            <a:off x="692195" y="2333049"/>
            <a:ext cx="1985677" cy="3411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Мясные продукты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5" name="Rectangle 28">
            <a:extLst>
              <a:ext uri="{FF2B5EF4-FFF2-40B4-BE49-F238E27FC236}">
                <a16:creationId xmlns:a16="http://schemas.microsoft.com/office/drawing/2014/main" id="{5B176F82-584A-432D-86D5-C9F90C271649}"/>
              </a:ext>
            </a:extLst>
          </p:cNvPr>
          <p:cNvSpPr/>
          <p:nvPr/>
        </p:nvSpPr>
        <p:spPr>
          <a:xfrm>
            <a:off x="-2689" y="3033687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46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6" name="Rectangle 28">
            <a:extLst>
              <a:ext uri="{FF2B5EF4-FFF2-40B4-BE49-F238E27FC236}">
                <a16:creationId xmlns:a16="http://schemas.microsoft.com/office/drawing/2014/main" id="{3306E52C-830A-42C3-833A-DA1A2A451CDA}"/>
              </a:ext>
            </a:extLst>
          </p:cNvPr>
          <p:cNvSpPr/>
          <p:nvPr/>
        </p:nvSpPr>
        <p:spPr>
          <a:xfrm>
            <a:off x="-2690" y="3367641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47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7" name="Rectangle 28">
            <a:extLst>
              <a:ext uri="{FF2B5EF4-FFF2-40B4-BE49-F238E27FC236}">
                <a16:creationId xmlns:a16="http://schemas.microsoft.com/office/drawing/2014/main" id="{26F41C59-CE7A-43E3-A689-0E09E06297E7}"/>
              </a:ext>
            </a:extLst>
          </p:cNvPr>
          <p:cNvSpPr/>
          <p:nvPr/>
        </p:nvSpPr>
        <p:spPr>
          <a:xfrm>
            <a:off x="-2690" y="3693647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48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8" name="Rectangle 28">
            <a:extLst>
              <a:ext uri="{FF2B5EF4-FFF2-40B4-BE49-F238E27FC236}">
                <a16:creationId xmlns:a16="http://schemas.microsoft.com/office/drawing/2014/main" id="{6552C7C5-1132-41B8-9D77-D62D6028A3EC}"/>
              </a:ext>
            </a:extLst>
          </p:cNvPr>
          <p:cNvSpPr/>
          <p:nvPr/>
        </p:nvSpPr>
        <p:spPr>
          <a:xfrm>
            <a:off x="696736" y="3238380"/>
            <a:ext cx="203069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Товары для дома и интерьера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Михайлова варвара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endParaRPr lang="de-DE" sz="10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9" name="Rectangle 28">
            <a:extLst>
              <a:ext uri="{FF2B5EF4-FFF2-40B4-BE49-F238E27FC236}">
                <a16:creationId xmlns:a16="http://schemas.microsoft.com/office/drawing/2014/main" id="{9C9D309A-69B3-410C-A0C3-CA4F7479296A}"/>
              </a:ext>
            </a:extLst>
          </p:cNvPr>
          <p:cNvSpPr/>
          <p:nvPr/>
        </p:nvSpPr>
        <p:spPr>
          <a:xfrm>
            <a:off x="696738" y="3597825"/>
            <a:ext cx="2079269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Удобрения</a:t>
            </a:r>
          </a:p>
          <a:p>
            <a:endParaRPr lang="de-DE" sz="10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09" name="Rectangle 28">
            <a:extLst>
              <a:ext uri="{FF2B5EF4-FFF2-40B4-BE49-F238E27FC236}">
                <a16:creationId xmlns:a16="http://schemas.microsoft.com/office/drawing/2014/main" id="{AAC1B762-4DB7-4769-A3F5-C83A0AC0BD57}"/>
              </a:ext>
            </a:extLst>
          </p:cNvPr>
          <p:cNvSpPr/>
          <p:nvPr/>
        </p:nvSpPr>
        <p:spPr>
          <a:xfrm>
            <a:off x="857" y="4001989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49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28" name="Rectangle 28">
            <a:extLst>
              <a:ext uri="{FF2B5EF4-FFF2-40B4-BE49-F238E27FC236}">
                <a16:creationId xmlns:a16="http://schemas.microsoft.com/office/drawing/2014/main" id="{F81EACCD-175B-4EB5-94F8-1681E58902A7}"/>
              </a:ext>
            </a:extLst>
          </p:cNvPr>
          <p:cNvSpPr/>
          <p:nvPr/>
        </p:nvSpPr>
        <p:spPr>
          <a:xfrm>
            <a:off x="693438" y="1244448"/>
            <a:ext cx="2000994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Растворимые завариваемые напитки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</a:t>
            </a:r>
          </a:p>
        </p:txBody>
      </p:sp>
      <p:sp>
        <p:nvSpPr>
          <p:cNvPr id="231" name="Rectangle 28">
            <a:extLst>
              <a:ext uri="{FF2B5EF4-FFF2-40B4-BE49-F238E27FC236}">
                <a16:creationId xmlns:a16="http://schemas.microsoft.com/office/drawing/2014/main" id="{41180BA6-87C7-4E5A-96F7-A20DAD5DB0A7}"/>
              </a:ext>
            </a:extLst>
          </p:cNvPr>
          <p:cNvSpPr/>
          <p:nvPr/>
        </p:nvSpPr>
        <p:spPr>
          <a:xfrm>
            <a:off x="2181" y="4321366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50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32" name="Rectangle 28">
            <a:extLst>
              <a:ext uri="{FF2B5EF4-FFF2-40B4-BE49-F238E27FC236}">
                <a16:creationId xmlns:a16="http://schemas.microsoft.com/office/drawing/2014/main" id="{58EDC3D4-AED4-40EB-8752-BFC72C6372AA}"/>
              </a:ext>
            </a:extLst>
          </p:cNvPr>
          <p:cNvSpPr/>
          <p:nvPr/>
        </p:nvSpPr>
        <p:spPr>
          <a:xfrm>
            <a:off x="2183" y="4615563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51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5" name="Rectangle 28">
            <a:extLst>
              <a:ext uri="{FF2B5EF4-FFF2-40B4-BE49-F238E27FC236}">
                <a16:creationId xmlns:a16="http://schemas.microsoft.com/office/drawing/2014/main" id="{922E5AAD-40A7-4541-883B-9842CABAE9C6}"/>
              </a:ext>
            </a:extLst>
          </p:cNvPr>
          <p:cNvSpPr/>
          <p:nvPr/>
        </p:nvSpPr>
        <p:spPr>
          <a:xfrm>
            <a:off x="684341" y="2650555"/>
            <a:ext cx="1981211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Замороженные продукты</a:t>
            </a:r>
            <a:endParaRPr lang="ru-RU" sz="7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Кузьмина Юлия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83" name="Rectangle 28">
            <a:extLst>
              <a:ext uri="{FF2B5EF4-FFF2-40B4-BE49-F238E27FC236}">
                <a16:creationId xmlns:a16="http://schemas.microsoft.com/office/drawing/2014/main" id="{FF38744B-64B2-4B11-9D01-593264FE4756}"/>
              </a:ext>
            </a:extLst>
          </p:cNvPr>
          <p:cNvSpPr/>
          <p:nvPr/>
        </p:nvSpPr>
        <p:spPr>
          <a:xfrm>
            <a:off x="685732" y="2973720"/>
            <a:ext cx="198000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Товары для личной гигиены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Михайлова варвара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95" name="Rectangle 28">
            <a:extLst>
              <a:ext uri="{FF2B5EF4-FFF2-40B4-BE49-F238E27FC236}">
                <a16:creationId xmlns:a16="http://schemas.microsoft.com/office/drawing/2014/main" id="{DFCBBDC6-72AD-4277-9A4F-357CA5D39184}"/>
              </a:ext>
            </a:extLst>
          </p:cNvPr>
          <p:cNvSpPr/>
          <p:nvPr/>
        </p:nvSpPr>
        <p:spPr>
          <a:xfrm>
            <a:off x="692792" y="3812238"/>
            <a:ext cx="1980000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Производственная одежда и принадлежности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Михайлова варвара</a:t>
            </a:r>
          </a:p>
          <a:p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5D63A593-E804-44D2-A3B8-41C19DC80D0D}"/>
              </a:ext>
            </a:extLst>
          </p:cNvPr>
          <p:cNvSpPr txBox="1"/>
          <p:nvPr/>
        </p:nvSpPr>
        <p:spPr>
          <a:xfrm>
            <a:off x="11185775" y="1361315"/>
            <a:ext cx="2830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   </a:t>
            </a:r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B2B33644-5D20-4CFA-A2B8-69EE1888D6C0}"/>
              </a:ext>
            </a:extLst>
          </p:cNvPr>
          <p:cNvSpPr txBox="1"/>
          <p:nvPr/>
        </p:nvSpPr>
        <p:spPr>
          <a:xfrm>
            <a:off x="8889418" y="9269487"/>
            <a:ext cx="283037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317" name="Rectangle 28">
            <a:extLst>
              <a:ext uri="{FF2B5EF4-FFF2-40B4-BE49-F238E27FC236}">
                <a16:creationId xmlns:a16="http://schemas.microsoft.com/office/drawing/2014/main" id="{990D847D-A2FA-40CA-B3DD-5EC8FFFB5DC2}"/>
              </a:ext>
            </a:extLst>
          </p:cNvPr>
          <p:cNvSpPr/>
          <p:nvPr/>
        </p:nvSpPr>
        <p:spPr>
          <a:xfrm>
            <a:off x="256" y="5261852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53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22" name="Rectangle 28">
            <a:extLst>
              <a:ext uri="{FF2B5EF4-FFF2-40B4-BE49-F238E27FC236}">
                <a16:creationId xmlns:a16="http://schemas.microsoft.com/office/drawing/2014/main" id="{6318B927-6922-4935-8ED4-9768FF725A2C}"/>
              </a:ext>
            </a:extLst>
          </p:cNvPr>
          <p:cNvSpPr/>
          <p:nvPr/>
        </p:nvSpPr>
        <p:spPr>
          <a:xfrm>
            <a:off x="3304" y="4958376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52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25" name="Rectangle 28">
            <a:extLst>
              <a:ext uri="{FF2B5EF4-FFF2-40B4-BE49-F238E27FC236}">
                <a16:creationId xmlns:a16="http://schemas.microsoft.com/office/drawing/2014/main" id="{4EC045F5-84C0-46FC-913D-8974EEEF621A}"/>
              </a:ext>
            </a:extLst>
          </p:cNvPr>
          <p:cNvSpPr/>
          <p:nvPr/>
        </p:nvSpPr>
        <p:spPr>
          <a:xfrm>
            <a:off x="4629" y="5579902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54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02" name="Rectangle 28">
            <a:extLst>
              <a:ext uri="{FF2B5EF4-FFF2-40B4-BE49-F238E27FC236}">
                <a16:creationId xmlns:a16="http://schemas.microsoft.com/office/drawing/2014/main" id="{79ADCA07-190B-4224-A18A-E7BC49834BC9}"/>
              </a:ext>
            </a:extLst>
          </p:cNvPr>
          <p:cNvSpPr/>
          <p:nvPr/>
        </p:nvSpPr>
        <p:spPr>
          <a:xfrm>
            <a:off x="5956" y="5915177"/>
            <a:ext cx="409531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1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55</a:t>
            </a:r>
            <a:endParaRPr lang="de-DE" sz="11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5" name="Rectangle 42">
            <a:extLst>
              <a:ext uri="{FF2B5EF4-FFF2-40B4-BE49-F238E27FC236}">
                <a16:creationId xmlns:a16="http://schemas.microsoft.com/office/drawing/2014/main" id="{854181F5-67A5-468D-9FDC-AE0CB3A08E11}"/>
              </a:ext>
            </a:extLst>
          </p:cNvPr>
          <p:cNvSpPr/>
          <p:nvPr/>
        </p:nvSpPr>
        <p:spPr>
          <a:xfrm>
            <a:off x="7204777" y="1397218"/>
            <a:ext cx="2057237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55" name="Rectangle 42">
            <a:extLst>
              <a:ext uri="{FF2B5EF4-FFF2-40B4-BE49-F238E27FC236}">
                <a16:creationId xmlns:a16="http://schemas.microsoft.com/office/drawing/2014/main" id="{CE5984A9-B9FA-434A-8006-6877DBBE5C17}"/>
              </a:ext>
            </a:extLst>
          </p:cNvPr>
          <p:cNvSpPr/>
          <p:nvPr/>
        </p:nvSpPr>
        <p:spPr>
          <a:xfrm>
            <a:off x="8224217" y="1399314"/>
            <a:ext cx="4461506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68" name="Rectangle 42">
            <a:extLst>
              <a:ext uri="{FF2B5EF4-FFF2-40B4-BE49-F238E27FC236}">
                <a16:creationId xmlns:a16="http://schemas.microsoft.com/office/drawing/2014/main" id="{A174C6D8-1441-496D-97F6-3C60B1D56188}"/>
              </a:ext>
            </a:extLst>
          </p:cNvPr>
          <p:cNvSpPr/>
          <p:nvPr/>
        </p:nvSpPr>
        <p:spPr>
          <a:xfrm>
            <a:off x="7894348" y="1725170"/>
            <a:ext cx="3146208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69" name="Rectangle 42">
            <a:extLst>
              <a:ext uri="{FF2B5EF4-FFF2-40B4-BE49-F238E27FC236}">
                <a16:creationId xmlns:a16="http://schemas.microsoft.com/office/drawing/2014/main" id="{F5E8F086-1ACC-4D6E-9FB2-DB15F324B582}"/>
              </a:ext>
            </a:extLst>
          </p:cNvPr>
          <p:cNvSpPr/>
          <p:nvPr/>
        </p:nvSpPr>
        <p:spPr>
          <a:xfrm>
            <a:off x="9959233" y="1728299"/>
            <a:ext cx="27000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70" name="Rectangle 42">
            <a:extLst>
              <a:ext uri="{FF2B5EF4-FFF2-40B4-BE49-F238E27FC236}">
                <a16:creationId xmlns:a16="http://schemas.microsoft.com/office/drawing/2014/main" id="{96329855-2AB1-4DDA-B6FF-66A6EF708153}"/>
              </a:ext>
            </a:extLst>
          </p:cNvPr>
          <p:cNvSpPr/>
          <p:nvPr/>
        </p:nvSpPr>
        <p:spPr>
          <a:xfrm>
            <a:off x="7894348" y="2040324"/>
            <a:ext cx="3151291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71" name="Rectangle 42">
            <a:extLst>
              <a:ext uri="{FF2B5EF4-FFF2-40B4-BE49-F238E27FC236}">
                <a16:creationId xmlns:a16="http://schemas.microsoft.com/office/drawing/2014/main" id="{0B0467E2-0A8B-4B6A-B376-AC4DEFBF9CD7}"/>
              </a:ext>
            </a:extLst>
          </p:cNvPr>
          <p:cNvSpPr/>
          <p:nvPr/>
        </p:nvSpPr>
        <p:spPr>
          <a:xfrm>
            <a:off x="9966361" y="2053513"/>
            <a:ext cx="27000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72" name="Rectangle 42">
            <a:extLst>
              <a:ext uri="{FF2B5EF4-FFF2-40B4-BE49-F238E27FC236}">
                <a16:creationId xmlns:a16="http://schemas.microsoft.com/office/drawing/2014/main" id="{BE124979-A507-45D3-BDA3-90FB57862F5B}"/>
              </a:ext>
            </a:extLst>
          </p:cNvPr>
          <p:cNvSpPr/>
          <p:nvPr/>
        </p:nvSpPr>
        <p:spPr>
          <a:xfrm>
            <a:off x="7893165" y="2366551"/>
            <a:ext cx="3137897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73" name="Rectangle 42">
            <a:extLst>
              <a:ext uri="{FF2B5EF4-FFF2-40B4-BE49-F238E27FC236}">
                <a16:creationId xmlns:a16="http://schemas.microsoft.com/office/drawing/2014/main" id="{5865F0D2-0609-4C9E-B6DA-C51AC38E24EC}"/>
              </a:ext>
            </a:extLst>
          </p:cNvPr>
          <p:cNvSpPr/>
          <p:nvPr/>
        </p:nvSpPr>
        <p:spPr>
          <a:xfrm>
            <a:off x="9959735" y="2380842"/>
            <a:ext cx="27000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76" name="Rectangle 42">
            <a:extLst>
              <a:ext uri="{FF2B5EF4-FFF2-40B4-BE49-F238E27FC236}">
                <a16:creationId xmlns:a16="http://schemas.microsoft.com/office/drawing/2014/main" id="{43F3F13B-882A-4085-BFD1-70C1D77363EC}"/>
              </a:ext>
            </a:extLst>
          </p:cNvPr>
          <p:cNvSpPr/>
          <p:nvPr/>
        </p:nvSpPr>
        <p:spPr>
          <a:xfrm>
            <a:off x="8571466" y="2689881"/>
            <a:ext cx="3509911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77" name="Rectangle 42">
            <a:extLst>
              <a:ext uri="{FF2B5EF4-FFF2-40B4-BE49-F238E27FC236}">
                <a16:creationId xmlns:a16="http://schemas.microsoft.com/office/drawing/2014/main" id="{D530DAFA-1145-4F3C-8F32-7F9AD0E1D0F7}"/>
              </a:ext>
            </a:extLst>
          </p:cNvPr>
          <p:cNvSpPr/>
          <p:nvPr/>
        </p:nvSpPr>
        <p:spPr>
          <a:xfrm>
            <a:off x="10996412" y="2694219"/>
            <a:ext cx="1674738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80" name="Rectangle 42">
            <a:extLst>
              <a:ext uri="{FF2B5EF4-FFF2-40B4-BE49-F238E27FC236}">
                <a16:creationId xmlns:a16="http://schemas.microsoft.com/office/drawing/2014/main" id="{D63E1376-1C2B-4DA4-A73A-B49EA0884CB6}"/>
              </a:ext>
            </a:extLst>
          </p:cNvPr>
          <p:cNvSpPr/>
          <p:nvPr/>
        </p:nvSpPr>
        <p:spPr>
          <a:xfrm>
            <a:off x="7201381" y="3028842"/>
            <a:ext cx="2066933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81" name="Rectangle 42">
            <a:extLst>
              <a:ext uri="{FF2B5EF4-FFF2-40B4-BE49-F238E27FC236}">
                <a16:creationId xmlns:a16="http://schemas.microsoft.com/office/drawing/2014/main" id="{DA97E532-90D7-4E1D-B592-742BCA97B296}"/>
              </a:ext>
            </a:extLst>
          </p:cNvPr>
          <p:cNvSpPr/>
          <p:nvPr/>
        </p:nvSpPr>
        <p:spPr>
          <a:xfrm>
            <a:off x="8214615" y="3030683"/>
            <a:ext cx="4461506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82" name="Rectangle 42">
            <a:extLst>
              <a:ext uri="{FF2B5EF4-FFF2-40B4-BE49-F238E27FC236}">
                <a16:creationId xmlns:a16="http://schemas.microsoft.com/office/drawing/2014/main" id="{57C5F3B5-EF8F-444D-902A-FCF880922EDB}"/>
              </a:ext>
            </a:extLst>
          </p:cNvPr>
          <p:cNvSpPr/>
          <p:nvPr/>
        </p:nvSpPr>
        <p:spPr>
          <a:xfrm>
            <a:off x="8568098" y="3348778"/>
            <a:ext cx="3530510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83" name="Rectangle 42">
            <a:extLst>
              <a:ext uri="{FF2B5EF4-FFF2-40B4-BE49-F238E27FC236}">
                <a16:creationId xmlns:a16="http://schemas.microsoft.com/office/drawing/2014/main" id="{8FB8F4D5-7B76-44F3-929A-914DE6EB22F2}"/>
              </a:ext>
            </a:extLst>
          </p:cNvPr>
          <p:cNvSpPr/>
          <p:nvPr/>
        </p:nvSpPr>
        <p:spPr>
          <a:xfrm>
            <a:off x="11013642" y="3339597"/>
            <a:ext cx="1674738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85" name="Rectangle 42">
            <a:extLst>
              <a:ext uri="{FF2B5EF4-FFF2-40B4-BE49-F238E27FC236}">
                <a16:creationId xmlns:a16="http://schemas.microsoft.com/office/drawing/2014/main" id="{87EAD2B8-AA98-45B5-B563-2E392067AAF0}"/>
              </a:ext>
            </a:extLst>
          </p:cNvPr>
          <p:cNvSpPr/>
          <p:nvPr/>
        </p:nvSpPr>
        <p:spPr>
          <a:xfrm>
            <a:off x="9976964" y="4004231"/>
            <a:ext cx="2700000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86" name="Rectangle 42">
            <a:extLst>
              <a:ext uri="{FF2B5EF4-FFF2-40B4-BE49-F238E27FC236}">
                <a16:creationId xmlns:a16="http://schemas.microsoft.com/office/drawing/2014/main" id="{CE9F5722-BDC5-4020-A3DA-1DB500F3C266}"/>
              </a:ext>
            </a:extLst>
          </p:cNvPr>
          <p:cNvSpPr/>
          <p:nvPr/>
        </p:nvSpPr>
        <p:spPr>
          <a:xfrm>
            <a:off x="8564586" y="3679183"/>
            <a:ext cx="3543297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87" name="Rectangle 42">
            <a:extLst>
              <a:ext uri="{FF2B5EF4-FFF2-40B4-BE49-F238E27FC236}">
                <a16:creationId xmlns:a16="http://schemas.microsoft.com/office/drawing/2014/main" id="{1B4AA23D-CBA8-4E60-8FE3-392FAB686FDF}"/>
              </a:ext>
            </a:extLst>
          </p:cNvPr>
          <p:cNvSpPr/>
          <p:nvPr/>
        </p:nvSpPr>
        <p:spPr>
          <a:xfrm>
            <a:off x="11022918" y="3666923"/>
            <a:ext cx="1674738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0924513C-E523-4ED1-9B0F-71006D8F7B40}"/>
              </a:ext>
            </a:extLst>
          </p:cNvPr>
          <p:cNvSpPr txBox="1"/>
          <p:nvPr/>
        </p:nvSpPr>
        <p:spPr>
          <a:xfrm>
            <a:off x="9973041" y="1723471"/>
            <a:ext cx="626716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</a:t>
            </a:r>
          </a:p>
        </p:txBody>
      </p:sp>
      <p:sp>
        <p:nvSpPr>
          <p:cNvPr id="194" name="Блок-схема: решение 193">
            <a:extLst>
              <a:ext uri="{FF2B5EF4-FFF2-40B4-BE49-F238E27FC236}">
                <a16:creationId xmlns:a16="http://schemas.microsoft.com/office/drawing/2014/main" id="{21A42922-7277-49A0-95DB-F69B56191212}"/>
              </a:ext>
            </a:extLst>
          </p:cNvPr>
          <p:cNvSpPr/>
          <p:nvPr/>
        </p:nvSpPr>
        <p:spPr>
          <a:xfrm>
            <a:off x="9912200" y="1780818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13E51894-A387-4260-A2B5-28EA529EF5B8}"/>
              </a:ext>
            </a:extLst>
          </p:cNvPr>
          <p:cNvSpPr txBox="1"/>
          <p:nvPr/>
        </p:nvSpPr>
        <p:spPr>
          <a:xfrm>
            <a:off x="7213236" y="1405144"/>
            <a:ext cx="698082" cy="2040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01.06.2025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0" name="Блок-схема: решение 199">
            <a:extLst>
              <a:ext uri="{FF2B5EF4-FFF2-40B4-BE49-F238E27FC236}">
                <a16:creationId xmlns:a16="http://schemas.microsoft.com/office/drawing/2014/main" id="{02C23250-EDB4-4627-912C-62E4F8FC9282}"/>
              </a:ext>
            </a:extLst>
          </p:cNvPr>
          <p:cNvSpPr/>
          <p:nvPr/>
        </p:nvSpPr>
        <p:spPr>
          <a:xfrm>
            <a:off x="7148560" y="1457894"/>
            <a:ext cx="95906" cy="9744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01" name="Блок-схема: решение 200">
            <a:extLst>
              <a:ext uri="{FF2B5EF4-FFF2-40B4-BE49-F238E27FC236}">
                <a16:creationId xmlns:a16="http://schemas.microsoft.com/office/drawing/2014/main" id="{BCD8838B-8A22-4D20-B42B-1A217914B154}"/>
              </a:ext>
            </a:extLst>
          </p:cNvPr>
          <p:cNvSpPr/>
          <p:nvPr/>
        </p:nvSpPr>
        <p:spPr>
          <a:xfrm>
            <a:off x="8186035" y="1453678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EBA1F842-944E-4AB1-BE43-73922551D47B}"/>
              </a:ext>
            </a:extLst>
          </p:cNvPr>
          <p:cNvSpPr txBox="1"/>
          <p:nvPr/>
        </p:nvSpPr>
        <p:spPr>
          <a:xfrm>
            <a:off x="7214302" y="3021714"/>
            <a:ext cx="698082" cy="2040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01.06.2025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3" name="Блок-схема: решение 202">
            <a:extLst>
              <a:ext uri="{FF2B5EF4-FFF2-40B4-BE49-F238E27FC236}">
                <a16:creationId xmlns:a16="http://schemas.microsoft.com/office/drawing/2014/main" id="{41D481FE-A523-49B7-9993-ACC43DAB2C35}"/>
              </a:ext>
            </a:extLst>
          </p:cNvPr>
          <p:cNvSpPr/>
          <p:nvPr/>
        </p:nvSpPr>
        <p:spPr>
          <a:xfrm>
            <a:off x="7149626" y="3074464"/>
            <a:ext cx="95906" cy="9744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47DDB78-6040-4279-9DCB-5A24F22500B8}"/>
              </a:ext>
            </a:extLst>
          </p:cNvPr>
          <p:cNvSpPr txBox="1"/>
          <p:nvPr/>
        </p:nvSpPr>
        <p:spPr>
          <a:xfrm>
            <a:off x="9972299" y="2043522"/>
            <a:ext cx="626716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</a:t>
            </a:r>
          </a:p>
        </p:txBody>
      </p:sp>
      <p:sp>
        <p:nvSpPr>
          <p:cNvPr id="205" name="Блок-схема: решение 204">
            <a:extLst>
              <a:ext uri="{FF2B5EF4-FFF2-40B4-BE49-F238E27FC236}">
                <a16:creationId xmlns:a16="http://schemas.microsoft.com/office/drawing/2014/main" id="{E4E70E81-D1AA-4197-8B5B-E096485442D8}"/>
              </a:ext>
            </a:extLst>
          </p:cNvPr>
          <p:cNvSpPr/>
          <p:nvPr/>
        </p:nvSpPr>
        <p:spPr>
          <a:xfrm>
            <a:off x="9911458" y="2100869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3580A6CC-75F8-4133-843E-6F2A34193B4E}"/>
              </a:ext>
            </a:extLst>
          </p:cNvPr>
          <p:cNvSpPr txBox="1"/>
          <p:nvPr/>
        </p:nvSpPr>
        <p:spPr>
          <a:xfrm>
            <a:off x="9973950" y="2368190"/>
            <a:ext cx="626716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</a:t>
            </a:r>
          </a:p>
        </p:txBody>
      </p:sp>
      <p:sp>
        <p:nvSpPr>
          <p:cNvPr id="207" name="Блок-схема: решение 206">
            <a:extLst>
              <a:ext uri="{FF2B5EF4-FFF2-40B4-BE49-F238E27FC236}">
                <a16:creationId xmlns:a16="http://schemas.microsoft.com/office/drawing/2014/main" id="{CCE479A6-9B95-41C9-85A0-972B44E60B87}"/>
              </a:ext>
            </a:extLst>
          </p:cNvPr>
          <p:cNvSpPr/>
          <p:nvPr/>
        </p:nvSpPr>
        <p:spPr>
          <a:xfrm>
            <a:off x="9910160" y="2425155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29EAFB2E-73D3-47BB-9958-97F512574B19}"/>
              </a:ext>
            </a:extLst>
          </p:cNvPr>
          <p:cNvSpPr txBox="1"/>
          <p:nvPr/>
        </p:nvSpPr>
        <p:spPr>
          <a:xfrm>
            <a:off x="9969643" y="3990298"/>
            <a:ext cx="626716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03.2026</a:t>
            </a:r>
          </a:p>
        </p:txBody>
      </p:sp>
      <p:sp>
        <p:nvSpPr>
          <p:cNvPr id="209" name="Блок-схема: решение 208">
            <a:extLst>
              <a:ext uri="{FF2B5EF4-FFF2-40B4-BE49-F238E27FC236}">
                <a16:creationId xmlns:a16="http://schemas.microsoft.com/office/drawing/2014/main" id="{E91A2291-4F6C-4DF1-A8A2-BAAFC596A985}"/>
              </a:ext>
            </a:extLst>
          </p:cNvPr>
          <p:cNvSpPr/>
          <p:nvPr/>
        </p:nvSpPr>
        <p:spPr>
          <a:xfrm>
            <a:off x="9908802" y="4047645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DEE72A5E-02BF-4FD9-AF4B-5CD153DAE61F}"/>
              </a:ext>
            </a:extLst>
          </p:cNvPr>
          <p:cNvSpPr txBox="1"/>
          <p:nvPr/>
        </p:nvSpPr>
        <p:spPr>
          <a:xfrm>
            <a:off x="8256504" y="1398101"/>
            <a:ext cx="669932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09.2025</a:t>
            </a:r>
          </a:p>
        </p:txBody>
      </p:sp>
      <p:sp>
        <p:nvSpPr>
          <p:cNvPr id="211" name="Блок-схема: решение 210">
            <a:extLst>
              <a:ext uri="{FF2B5EF4-FFF2-40B4-BE49-F238E27FC236}">
                <a16:creationId xmlns:a16="http://schemas.microsoft.com/office/drawing/2014/main" id="{3BF7B1B4-0D16-4672-9A54-177CAB6993FC}"/>
              </a:ext>
            </a:extLst>
          </p:cNvPr>
          <p:cNvSpPr/>
          <p:nvPr/>
        </p:nvSpPr>
        <p:spPr>
          <a:xfrm>
            <a:off x="8185332" y="3077647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9ACF3080-9DDD-4575-B270-582CAEE41861}"/>
              </a:ext>
            </a:extLst>
          </p:cNvPr>
          <p:cNvSpPr txBox="1"/>
          <p:nvPr/>
        </p:nvSpPr>
        <p:spPr>
          <a:xfrm>
            <a:off x="8255801" y="3022070"/>
            <a:ext cx="669932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09.2025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5D1DFDA6-F2EF-4803-9299-608D70318EF2}"/>
              </a:ext>
            </a:extLst>
          </p:cNvPr>
          <p:cNvSpPr txBox="1"/>
          <p:nvPr/>
        </p:nvSpPr>
        <p:spPr>
          <a:xfrm>
            <a:off x="11010573" y="2695328"/>
            <a:ext cx="626716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09.2026</a:t>
            </a:r>
          </a:p>
        </p:txBody>
      </p:sp>
      <p:sp>
        <p:nvSpPr>
          <p:cNvPr id="214" name="Блок-схема: решение 213">
            <a:extLst>
              <a:ext uri="{FF2B5EF4-FFF2-40B4-BE49-F238E27FC236}">
                <a16:creationId xmlns:a16="http://schemas.microsoft.com/office/drawing/2014/main" id="{60267366-8AF3-4564-87E7-8BDE5151E37D}"/>
              </a:ext>
            </a:extLst>
          </p:cNvPr>
          <p:cNvSpPr/>
          <p:nvPr/>
        </p:nvSpPr>
        <p:spPr>
          <a:xfrm>
            <a:off x="10947507" y="2750454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09A10C11-F34E-469C-829B-B392CDA651D4}"/>
              </a:ext>
            </a:extLst>
          </p:cNvPr>
          <p:cNvSpPr txBox="1"/>
          <p:nvPr/>
        </p:nvSpPr>
        <p:spPr>
          <a:xfrm>
            <a:off x="11003911" y="3349390"/>
            <a:ext cx="626716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09.2026</a:t>
            </a:r>
          </a:p>
        </p:txBody>
      </p:sp>
      <p:sp>
        <p:nvSpPr>
          <p:cNvPr id="221" name="Блок-схема: решение 220">
            <a:extLst>
              <a:ext uri="{FF2B5EF4-FFF2-40B4-BE49-F238E27FC236}">
                <a16:creationId xmlns:a16="http://schemas.microsoft.com/office/drawing/2014/main" id="{6F931EAA-11A6-495C-8632-D4CB02487A82}"/>
              </a:ext>
            </a:extLst>
          </p:cNvPr>
          <p:cNvSpPr/>
          <p:nvPr/>
        </p:nvSpPr>
        <p:spPr>
          <a:xfrm>
            <a:off x="10940845" y="3404516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6830B997-6A8A-405C-A80E-64581EB42A95}"/>
              </a:ext>
            </a:extLst>
          </p:cNvPr>
          <p:cNvSpPr txBox="1"/>
          <p:nvPr/>
        </p:nvSpPr>
        <p:spPr>
          <a:xfrm>
            <a:off x="11010573" y="3649959"/>
            <a:ext cx="626716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09.2026</a:t>
            </a:r>
          </a:p>
        </p:txBody>
      </p:sp>
      <p:sp>
        <p:nvSpPr>
          <p:cNvPr id="224" name="Блок-схема: решение 223">
            <a:extLst>
              <a:ext uri="{FF2B5EF4-FFF2-40B4-BE49-F238E27FC236}">
                <a16:creationId xmlns:a16="http://schemas.microsoft.com/office/drawing/2014/main" id="{024D4794-5A9A-414E-9198-17F828F15D9B}"/>
              </a:ext>
            </a:extLst>
          </p:cNvPr>
          <p:cNvSpPr/>
          <p:nvPr/>
        </p:nvSpPr>
        <p:spPr>
          <a:xfrm>
            <a:off x="10947507" y="3705085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35" name="Rectangle 42">
            <a:extLst>
              <a:ext uri="{FF2B5EF4-FFF2-40B4-BE49-F238E27FC236}">
                <a16:creationId xmlns:a16="http://schemas.microsoft.com/office/drawing/2014/main" id="{036B72F6-6DA1-4679-AA55-C676A706CBE0}"/>
              </a:ext>
            </a:extLst>
          </p:cNvPr>
          <p:cNvSpPr/>
          <p:nvPr/>
        </p:nvSpPr>
        <p:spPr>
          <a:xfrm>
            <a:off x="9264600" y="3025132"/>
            <a:ext cx="2256311" cy="198000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rgbClr val="F6F42E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8AAC8F99-8817-44D0-8E62-71AED5BB24A5}"/>
              </a:ext>
            </a:extLst>
          </p:cNvPr>
          <p:cNvSpPr txBox="1"/>
          <p:nvPr/>
        </p:nvSpPr>
        <p:spPr>
          <a:xfrm>
            <a:off x="10646249" y="3027892"/>
            <a:ext cx="544759" cy="2058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07.2026</a:t>
            </a:r>
          </a:p>
        </p:txBody>
      </p:sp>
      <p:sp>
        <p:nvSpPr>
          <p:cNvPr id="227" name="Блок-схема: решение 226">
            <a:extLst>
              <a:ext uri="{FF2B5EF4-FFF2-40B4-BE49-F238E27FC236}">
                <a16:creationId xmlns:a16="http://schemas.microsoft.com/office/drawing/2014/main" id="{EFE2CD3E-D1D1-462C-8C04-9F723A8B5970}"/>
              </a:ext>
            </a:extLst>
          </p:cNvPr>
          <p:cNvSpPr/>
          <p:nvPr/>
        </p:nvSpPr>
        <p:spPr>
          <a:xfrm>
            <a:off x="9214437" y="3076854"/>
            <a:ext cx="98143" cy="9814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8B322F72-1B60-452F-8BF7-9050640AACA1}"/>
              </a:ext>
            </a:extLst>
          </p:cNvPr>
          <p:cNvSpPr txBox="1"/>
          <p:nvPr/>
        </p:nvSpPr>
        <p:spPr>
          <a:xfrm>
            <a:off x="9284122" y="2985498"/>
            <a:ext cx="81515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12.2025 Бритвы лезвия</a:t>
            </a:r>
          </a:p>
        </p:txBody>
      </p:sp>
      <p:sp>
        <p:nvSpPr>
          <p:cNvPr id="237" name="Блок-схема: решение 236">
            <a:extLst>
              <a:ext uri="{FF2B5EF4-FFF2-40B4-BE49-F238E27FC236}">
                <a16:creationId xmlns:a16="http://schemas.microsoft.com/office/drawing/2014/main" id="{52D45ABE-0205-4B50-A42F-3A4E31D21B27}"/>
              </a:ext>
            </a:extLst>
          </p:cNvPr>
          <p:cNvSpPr/>
          <p:nvPr/>
        </p:nvSpPr>
        <p:spPr>
          <a:xfrm>
            <a:off x="10606970" y="3037388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38" name="Блок-схема: решение 237">
            <a:extLst>
              <a:ext uri="{FF2B5EF4-FFF2-40B4-BE49-F238E27FC236}">
                <a16:creationId xmlns:a16="http://schemas.microsoft.com/office/drawing/2014/main" id="{0E4D51B1-269D-4323-B9DC-320EB5A9190C}"/>
              </a:ext>
            </a:extLst>
          </p:cNvPr>
          <p:cNvSpPr/>
          <p:nvPr/>
        </p:nvSpPr>
        <p:spPr>
          <a:xfrm>
            <a:off x="10609301" y="3150222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787F2C32-3B03-4153-A697-3A8B38B75CF0}"/>
              </a:ext>
            </a:extLst>
          </p:cNvPr>
          <p:cNvSpPr txBox="1"/>
          <p:nvPr/>
        </p:nvSpPr>
        <p:spPr>
          <a:xfrm>
            <a:off x="9258045" y="1349377"/>
            <a:ext cx="81108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12.2025 Какао, кисель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E3FDC9D6-9FD4-452B-A230-F7C0B58983D1}"/>
              </a:ext>
            </a:extLst>
          </p:cNvPr>
          <p:cNvSpPr txBox="1"/>
          <p:nvPr/>
        </p:nvSpPr>
        <p:spPr>
          <a:xfrm>
            <a:off x="10158926" y="1301332"/>
            <a:ext cx="844764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04.2026 Чай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F483B4A4-8AD9-4F66-BA28-FB45D3375800}"/>
              </a:ext>
            </a:extLst>
          </p:cNvPr>
          <p:cNvSpPr txBox="1"/>
          <p:nvPr/>
        </p:nvSpPr>
        <p:spPr>
          <a:xfrm>
            <a:off x="9718262" y="1425204"/>
            <a:ext cx="79605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06.2026 Кофе и цикорий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8BC8C08-2F8F-45C6-AE96-D2A6BC81587B}"/>
              </a:ext>
            </a:extLst>
          </p:cNvPr>
          <p:cNvSpPr txBox="1"/>
          <p:nvPr/>
        </p:nvSpPr>
        <p:spPr>
          <a:xfrm>
            <a:off x="12290509" y="1113907"/>
            <a:ext cx="710588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10.2028 Чай, кофе, какао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DAFC12E5-6623-4D44-8419-7F255E4D11EF}"/>
              </a:ext>
            </a:extLst>
          </p:cNvPr>
          <p:cNvSpPr txBox="1"/>
          <p:nvPr/>
        </p:nvSpPr>
        <p:spPr>
          <a:xfrm>
            <a:off x="12545097" y="3081809"/>
            <a:ext cx="267582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D709C4C2-78BB-412A-836C-0138A65A5364}"/>
              </a:ext>
            </a:extLst>
          </p:cNvPr>
          <p:cNvSpPr txBox="1"/>
          <p:nvPr/>
        </p:nvSpPr>
        <p:spPr>
          <a:xfrm>
            <a:off x="12004996" y="3086145"/>
            <a:ext cx="638646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6D6E71"/>
                </a:solidFill>
              </a:rPr>
              <a:t>07.</a:t>
            </a:r>
            <a:r>
              <a:rPr lang="en-US" sz="700" dirty="0">
                <a:solidFill>
                  <a:srgbClr val="6D6E71"/>
                </a:solidFill>
              </a:rPr>
              <a:t>20</a:t>
            </a:r>
            <a:r>
              <a:rPr lang="ru-RU" sz="700" dirty="0">
                <a:solidFill>
                  <a:srgbClr val="6D6E71"/>
                </a:solidFill>
              </a:rPr>
              <a:t>28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6C4CFD44-9CBF-443C-9C88-9403DDEBC7E6}"/>
              </a:ext>
            </a:extLst>
          </p:cNvPr>
          <p:cNvSpPr txBox="1"/>
          <p:nvPr/>
        </p:nvSpPr>
        <p:spPr>
          <a:xfrm>
            <a:off x="11655492" y="2952754"/>
            <a:ext cx="34492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DAF684E5-27BC-4FCD-9768-DAB374FA0912}"/>
              </a:ext>
            </a:extLst>
          </p:cNvPr>
          <p:cNvSpPr txBox="1"/>
          <p:nvPr/>
        </p:nvSpPr>
        <p:spPr>
          <a:xfrm>
            <a:off x="11859631" y="2928702"/>
            <a:ext cx="125022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02.2027 Онлайн и офлайн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A5890A94-B240-48AB-9605-4F4C3DBA68A6}"/>
              </a:ext>
            </a:extLst>
          </p:cNvPr>
          <p:cNvSpPr txBox="1"/>
          <p:nvPr/>
        </p:nvSpPr>
        <p:spPr>
          <a:xfrm>
            <a:off x="12532607" y="1335795"/>
            <a:ext cx="281535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1️⃣   </a:t>
            </a:r>
          </a:p>
        </p:txBody>
      </p:sp>
      <p:sp>
        <p:nvSpPr>
          <p:cNvPr id="256" name="Блок-схема: решение 255">
            <a:extLst>
              <a:ext uri="{FF2B5EF4-FFF2-40B4-BE49-F238E27FC236}">
                <a16:creationId xmlns:a16="http://schemas.microsoft.com/office/drawing/2014/main" id="{CCB27D1B-2321-441A-8E55-1FB9BF17F4E7}"/>
              </a:ext>
            </a:extLst>
          </p:cNvPr>
          <p:cNvSpPr/>
          <p:nvPr/>
        </p:nvSpPr>
        <p:spPr>
          <a:xfrm>
            <a:off x="9214358" y="1449585"/>
            <a:ext cx="101471" cy="9719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57" name="Блок-схема: решение 256">
            <a:extLst>
              <a:ext uri="{FF2B5EF4-FFF2-40B4-BE49-F238E27FC236}">
                <a16:creationId xmlns:a16="http://schemas.microsoft.com/office/drawing/2014/main" id="{A6011B7C-F159-4851-9743-359F011FFA05}"/>
              </a:ext>
            </a:extLst>
          </p:cNvPr>
          <p:cNvSpPr/>
          <p:nvPr/>
        </p:nvSpPr>
        <p:spPr>
          <a:xfrm>
            <a:off x="10081441" y="1355023"/>
            <a:ext cx="101471" cy="97193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58" name="Блок-схема: решение 257">
            <a:extLst>
              <a:ext uri="{FF2B5EF4-FFF2-40B4-BE49-F238E27FC236}">
                <a16:creationId xmlns:a16="http://schemas.microsoft.com/office/drawing/2014/main" id="{EA3B97CA-1E5E-4FA4-AA99-3686A60A65E0}"/>
              </a:ext>
            </a:extLst>
          </p:cNvPr>
          <p:cNvSpPr/>
          <p:nvPr/>
        </p:nvSpPr>
        <p:spPr>
          <a:xfrm>
            <a:off x="10440568" y="1514189"/>
            <a:ext cx="101404" cy="90427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60" name="Блок-схема: решение 259">
            <a:extLst>
              <a:ext uri="{FF2B5EF4-FFF2-40B4-BE49-F238E27FC236}">
                <a16:creationId xmlns:a16="http://schemas.microsoft.com/office/drawing/2014/main" id="{5CB0F096-13E1-4EA1-AC20-B0FBE357A481}"/>
              </a:ext>
            </a:extLst>
          </p:cNvPr>
          <p:cNvSpPr/>
          <p:nvPr/>
        </p:nvSpPr>
        <p:spPr>
          <a:xfrm>
            <a:off x="12133385" y="1389165"/>
            <a:ext cx="98143" cy="98143"/>
          </a:xfrm>
          <a:prstGeom prst="flowChartDecision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61" name="Блок-схема: решение 260">
            <a:extLst>
              <a:ext uri="{FF2B5EF4-FFF2-40B4-BE49-F238E27FC236}">
                <a16:creationId xmlns:a16="http://schemas.microsoft.com/office/drawing/2014/main" id="{8E7BEEE1-E33A-4D44-AD74-0D15BDD3D795}"/>
              </a:ext>
            </a:extLst>
          </p:cNvPr>
          <p:cNvSpPr/>
          <p:nvPr/>
        </p:nvSpPr>
        <p:spPr>
          <a:xfrm>
            <a:off x="12136849" y="1514963"/>
            <a:ext cx="98143" cy="98143"/>
          </a:xfrm>
          <a:prstGeom prst="flowChartDecision">
            <a:avLst/>
          </a:prstGeom>
          <a:solidFill>
            <a:srgbClr val="00B0F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98BEC904-683A-44DE-BB40-6E5DFABB3666}"/>
              </a:ext>
            </a:extLst>
          </p:cNvPr>
          <p:cNvSpPr txBox="1"/>
          <p:nvPr/>
        </p:nvSpPr>
        <p:spPr>
          <a:xfrm>
            <a:off x="11709606" y="1396865"/>
            <a:ext cx="33973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❌</a:t>
            </a:r>
            <a:endParaRPr lang="ru-RU" sz="700" dirty="0"/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D2F3F35C-B654-4FEC-97DB-1427BC5C1015}"/>
              </a:ext>
            </a:extLst>
          </p:cNvPr>
          <p:cNvSpPr txBox="1"/>
          <p:nvPr/>
        </p:nvSpPr>
        <p:spPr>
          <a:xfrm>
            <a:off x="11206556" y="1231737"/>
            <a:ext cx="1294480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rgbClr val="6D6E71"/>
                </a:solidFill>
              </a:rPr>
              <a:t>03.2027 Онлайн и офлайн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89EE820B-F938-4393-B93B-5BD5FC04C16C}"/>
              </a:ext>
            </a:extLst>
          </p:cNvPr>
          <p:cNvSpPr txBox="1"/>
          <p:nvPr/>
        </p:nvSpPr>
        <p:spPr>
          <a:xfrm>
            <a:off x="12188802" y="1387079"/>
            <a:ext cx="626716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06.2027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67DA8BE9-2E2B-4A8E-8E25-4EF69E45CFEF}"/>
              </a:ext>
            </a:extLst>
          </p:cNvPr>
          <p:cNvSpPr txBox="1"/>
          <p:nvPr/>
        </p:nvSpPr>
        <p:spPr>
          <a:xfrm>
            <a:off x="11536564" y="3102090"/>
            <a:ext cx="878651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12.2026 Запрет оборота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немарк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бритв и лезвий</a:t>
            </a:r>
          </a:p>
        </p:txBody>
      </p:sp>
      <p:sp>
        <p:nvSpPr>
          <p:cNvPr id="266" name="Блок-схема: решение 265">
            <a:extLst>
              <a:ext uri="{FF2B5EF4-FFF2-40B4-BE49-F238E27FC236}">
                <a16:creationId xmlns:a16="http://schemas.microsoft.com/office/drawing/2014/main" id="{D2A4A782-AC27-4806-BA6C-C628EC4E4F52}"/>
              </a:ext>
            </a:extLst>
          </p:cNvPr>
          <p:cNvSpPr/>
          <p:nvPr/>
        </p:nvSpPr>
        <p:spPr>
          <a:xfrm>
            <a:off x="11473499" y="3157216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03AA33C0-1144-4A31-9547-EC5EBB147885}"/>
              </a:ext>
            </a:extLst>
          </p:cNvPr>
          <p:cNvSpPr txBox="1"/>
          <p:nvPr/>
        </p:nvSpPr>
        <p:spPr>
          <a:xfrm>
            <a:off x="2651181" y="1390354"/>
            <a:ext cx="954631" cy="18466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ППРФ (чай, кофе)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52FB5DE2-9DDE-45F4-9460-32D9F82E78C5}"/>
              </a:ext>
            </a:extLst>
          </p:cNvPr>
          <p:cNvSpPr txBox="1"/>
          <p:nvPr/>
        </p:nvSpPr>
        <p:spPr>
          <a:xfrm>
            <a:off x="2632349" y="2931021"/>
            <a:ext cx="806529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600" u="sng" dirty="0">
                <a:solidFill>
                  <a:srgbClr val="0563C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ППРФ (бритвы, лезвия)</a:t>
            </a:r>
            <a:endParaRPr lang="ru-RU" sz="600" dirty="0">
              <a:solidFill>
                <a:srgbClr val="6D6E71"/>
              </a:solidFill>
            </a:endParaRPr>
          </a:p>
        </p:txBody>
      </p:sp>
      <p:sp>
        <p:nvSpPr>
          <p:cNvPr id="240" name="Rectangle 28">
            <a:extLst>
              <a:ext uri="{FF2B5EF4-FFF2-40B4-BE49-F238E27FC236}">
                <a16:creationId xmlns:a16="http://schemas.microsoft.com/office/drawing/2014/main" id="{00C4D634-B1D4-4D4F-847D-41ED1997353C}"/>
              </a:ext>
            </a:extLst>
          </p:cNvPr>
          <p:cNvSpPr/>
          <p:nvPr/>
        </p:nvSpPr>
        <p:spPr>
          <a:xfrm>
            <a:off x="695639" y="4232755"/>
            <a:ext cx="2015889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Товары для личной гигиены 2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 Михайлова варвара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41" name="Rectangle 42">
            <a:extLst>
              <a:ext uri="{FF2B5EF4-FFF2-40B4-BE49-F238E27FC236}">
                <a16:creationId xmlns:a16="http://schemas.microsoft.com/office/drawing/2014/main" id="{D1274737-080E-4D44-B7DB-C2323DB630CA}"/>
              </a:ext>
            </a:extLst>
          </p:cNvPr>
          <p:cNvSpPr/>
          <p:nvPr/>
        </p:nvSpPr>
        <p:spPr>
          <a:xfrm>
            <a:off x="7879813" y="4311941"/>
            <a:ext cx="4232974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42" name="Rectangle 42">
            <a:extLst>
              <a:ext uri="{FF2B5EF4-FFF2-40B4-BE49-F238E27FC236}">
                <a16:creationId xmlns:a16="http://schemas.microsoft.com/office/drawing/2014/main" id="{3498A798-3D2F-491C-A7A1-8BDBC45A4B11}"/>
              </a:ext>
            </a:extLst>
          </p:cNvPr>
          <p:cNvSpPr/>
          <p:nvPr/>
        </p:nvSpPr>
        <p:spPr>
          <a:xfrm>
            <a:off x="11019870" y="4313099"/>
            <a:ext cx="1674738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F6A4B2E-EA88-405D-B725-CF755C94E172}"/>
              </a:ext>
            </a:extLst>
          </p:cNvPr>
          <p:cNvSpPr txBox="1"/>
          <p:nvPr/>
        </p:nvSpPr>
        <p:spPr>
          <a:xfrm>
            <a:off x="11007525" y="4203192"/>
            <a:ext cx="1493511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09.2026 Пемза, нити зубные, туалетная бумага, вата, пинцеты, зубные щетки, </a:t>
            </a:r>
            <a:r>
              <a:rPr lang="ru-RU" sz="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ра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чески</a:t>
            </a:r>
          </a:p>
        </p:txBody>
      </p:sp>
      <p:sp>
        <p:nvSpPr>
          <p:cNvPr id="244" name="Блок-схема: решение 243">
            <a:extLst>
              <a:ext uri="{FF2B5EF4-FFF2-40B4-BE49-F238E27FC236}">
                <a16:creationId xmlns:a16="http://schemas.microsoft.com/office/drawing/2014/main" id="{B06A99C2-CBA7-40D4-BCA9-CFA5D612DCBC}"/>
              </a:ext>
            </a:extLst>
          </p:cNvPr>
          <p:cNvSpPr/>
          <p:nvPr/>
        </p:nvSpPr>
        <p:spPr>
          <a:xfrm>
            <a:off x="10944459" y="4358349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39" name="Блок-схема: решение 238">
            <a:extLst>
              <a:ext uri="{FF2B5EF4-FFF2-40B4-BE49-F238E27FC236}">
                <a16:creationId xmlns:a16="http://schemas.microsoft.com/office/drawing/2014/main" id="{4C814CD5-761B-4BCA-A019-DDDCD9C35489}"/>
              </a:ext>
            </a:extLst>
          </p:cNvPr>
          <p:cNvSpPr/>
          <p:nvPr/>
        </p:nvSpPr>
        <p:spPr>
          <a:xfrm>
            <a:off x="11472786" y="3157320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48" name="Rectangle 28">
            <a:extLst>
              <a:ext uri="{FF2B5EF4-FFF2-40B4-BE49-F238E27FC236}">
                <a16:creationId xmlns:a16="http://schemas.microsoft.com/office/drawing/2014/main" id="{15A1DCC3-3372-4494-B058-84B9EBCD5A1A}"/>
              </a:ext>
            </a:extLst>
          </p:cNvPr>
          <p:cNvSpPr/>
          <p:nvPr/>
        </p:nvSpPr>
        <p:spPr>
          <a:xfrm>
            <a:off x="705933" y="4537400"/>
            <a:ext cx="2124062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0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Кормовые добавки</a:t>
            </a:r>
          </a:p>
          <a:p>
            <a:r>
              <a:rPr lang="ru-RU" sz="600" dirty="0">
                <a:solidFill>
                  <a:srgbClr val="6D6E71"/>
                </a:solidFill>
                <a:ea typeface="Source Sans Pro" panose="020B0503030403020204" pitchFamily="34" charset="0"/>
                <a:cs typeface="Open Sans Light" panose="020B0306030504020204" pitchFamily="34" charset="0"/>
              </a:rPr>
              <a:t>Вильнур Шагиахметов </a:t>
            </a:r>
            <a:endParaRPr lang="de-DE" sz="600" dirty="0">
              <a:solidFill>
                <a:srgbClr val="6D6E71"/>
              </a:solidFill>
              <a:ea typeface="Source Sans Pro" panose="020B0503030403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0" name="Rectangle 42">
            <a:extLst>
              <a:ext uri="{FF2B5EF4-FFF2-40B4-BE49-F238E27FC236}">
                <a16:creationId xmlns:a16="http://schemas.microsoft.com/office/drawing/2014/main" id="{38EBC605-A0DA-4474-A295-206CD1AA0F79}"/>
              </a:ext>
            </a:extLst>
          </p:cNvPr>
          <p:cNvSpPr/>
          <p:nvPr/>
        </p:nvSpPr>
        <p:spPr>
          <a:xfrm>
            <a:off x="8233061" y="4641717"/>
            <a:ext cx="3876151" cy="1980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67" name="Rectangle 42">
            <a:extLst>
              <a:ext uri="{FF2B5EF4-FFF2-40B4-BE49-F238E27FC236}">
                <a16:creationId xmlns:a16="http://schemas.microsoft.com/office/drawing/2014/main" id="{7F0CE88A-0F29-47A3-A8B1-6977CBC0C6A0}"/>
              </a:ext>
            </a:extLst>
          </p:cNvPr>
          <p:cNvSpPr/>
          <p:nvPr/>
        </p:nvSpPr>
        <p:spPr>
          <a:xfrm>
            <a:off x="11006886" y="4638308"/>
            <a:ext cx="1674738" cy="198000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rgbClr val="3B3838"/>
              </a:solidFill>
            </a:endParaRP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E0F6C72C-CCEF-4E79-BD82-75C25055D95B}"/>
              </a:ext>
            </a:extLst>
          </p:cNvPr>
          <p:cNvSpPr txBox="1"/>
          <p:nvPr/>
        </p:nvSpPr>
        <p:spPr>
          <a:xfrm>
            <a:off x="11017689" y="4627131"/>
            <a:ext cx="626716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09.2026</a:t>
            </a:r>
          </a:p>
        </p:txBody>
      </p:sp>
      <p:sp>
        <p:nvSpPr>
          <p:cNvPr id="269" name="Блок-схема: решение 268">
            <a:extLst>
              <a:ext uri="{FF2B5EF4-FFF2-40B4-BE49-F238E27FC236}">
                <a16:creationId xmlns:a16="http://schemas.microsoft.com/office/drawing/2014/main" id="{656C6BE0-0166-41CA-9A86-A08C34477454}"/>
              </a:ext>
            </a:extLst>
          </p:cNvPr>
          <p:cNvSpPr/>
          <p:nvPr/>
        </p:nvSpPr>
        <p:spPr>
          <a:xfrm>
            <a:off x="10946672" y="4682257"/>
            <a:ext cx="95906" cy="97442"/>
          </a:xfrm>
          <a:prstGeom prst="flowChartDecision">
            <a:avLst/>
          </a:prstGeom>
          <a:solidFill>
            <a:schemeClr val="tx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3A5EF5DD-643C-4201-8AC0-FB482573DE84}"/>
              </a:ext>
            </a:extLst>
          </p:cNvPr>
          <p:cNvSpPr txBox="1"/>
          <p:nvPr/>
        </p:nvSpPr>
        <p:spPr>
          <a:xfrm>
            <a:off x="8249761" y="4639931"/>
            <a:ext cx="946440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09.2025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1" name="Блок-схема: решение 270">
            <a:extLst>
              <a:ext uri="{FF2B5EF4-FFF2-40B4-BE49-F238E27FC236}">
                <a16:creationId xmlns:a16="http://schemas.microsoft.com/office/drawing/2014/main" id="{6C70E629-0372-42B3-80BD-F309D2A0FF5E}"/>
              </a:ext>
            </a:extLst>
          </p:cNvPr>
          <p:cNvSpPr/>
          <p:nvPr/>
        </p:nvSpPr>
        <p:spPr>
          <a:xfrm>
            <a:off x="8185085" y="4687274"/>
            <a:ext cx="95906" cy="9744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8DBE14CC-7429-4537-8D20-8B8D0E9F70B5}"/>
              </a:ext>
            </a:extLst>
          </p:cNvPr>
          <p:cNvSpPr txBox="1"/>
          <p:nvPr/>
        </p:nvSpPr>
        <p:spPr>
          <a:xfrm>
            <a:off x="7909768" y="1715612"/>
            <a:ext cx="946440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08.2025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3" name="Блок-схема: решение 272">
            <a:extLst>
              <a:ext uri="{FF2B5EF4-FFF2-40B4-BE49-F238E27FC236}">
                <a16:creationId xmlns:a16="http://schemas.microsoft.com/office/drawing/2014/main" id="{52BF65ED-867C-45C7-82E4-3BC8EDA006DF}"/>
              </a:ext>
            </a:extLst>
          </p:cNvPr>
          <p:cNvSpPr/>
          <p:nvPr/>
        </p:nvSpPr>
        <p:spPr>
          <a:xfrm>
            <a:off x="7845092" y="1762955"/>
            <a:ext cx="95906" cy="9744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4B6115E9-BDD1-4AE5-9870-1EF9A915DFD3}"/>
              </a:ext>
            </a:extLst>
          </p:cNvPr>
          <p:cNvSpPr txBox="1"/>
          <p:nvPr/>
        </p:nvSpPr>
        <p:spPr>
          <a:xfrm>
            <a:off x="7909768" y="2051322"/>
            <a:ext cx="946440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08.2025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6" name="Блок-схема: решение 275">
            <a:extLst>
              <a:ext uri="{FF2B5EF4-FFF2-40B4-BE49-F238E27FC236}">
                <a16:creationId xmlns:a16="http://schemas.microsoft.com/office/drawing/2014/main" id="{1029325C-BA3D-45FE-B149-41A4D700E9AD}"/>
              </a:ext>
            </a:extLst>
          </p:cNvPr>
          <p:cNvSpPr/>
          <p:nvPr/>
        </p:nvSpPr>
        <p:spPr>
          <a:xfrm>
            <a:off x="7845092" y="2098665"/>
            <a:ext cx="95906" cy="9744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61D1602B-A1F5-4020-A0C0-94B9A244B518}"/>
              </a:ext>
            </a:extLst>
          </p:cNvPr>
          <p:cNvSpPr txBox="1"/>
          <p:nvPr/>
        </p:nvSpPr>
        <p:spPr>
          <a:xfrm>
            <a:off x="7909768" y="2370678"/>
            <a:ext cx="946440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08.2025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8" name="Блок-схема: решение 277">
            <a:extLst>
              <a:ext uri="{FF2B5EF4-FFF2-40B4-BE49-F238E27FC236}">
                <a16:creationId xmlns:a16="http://schemas.microsoft.com/office/drawing/2014/main" id="{DEF0FD81-8F67-4CC9-9B80-FED88A140B9F}"/>
              </a:ext>
            </a:extLst>
          </p:cNvPr>
          <p:cNvSpPr/>
          <p:nvPr/>
        </p:nvSpPr>
        <p:spPr>
          <a:xfrm>
            <a:off x="7845092" y="2418021"/>
            <a:ext cx="95906" cy="9744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68D006A2-BB6D-46FD-9F90-C5EE7FB6C9CD}"/>
              </a:ext>
            </a:extLst>
          </p:cNvPr>
          <p:cNvSpPr txBox="1"/>
          <p:nvPr/>
        </p:nvSpPr>
        <p:spPr>
          <a:xfrm>
            <a:off x="8596115" y="2681137"/>
            <a:ext cx="946440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1" name="Блок-схема: решение 280">
            <a:extLst>
              <a:ext uri="{FF2B5EF4-FFF2-40B4-BE49-F238E27FC236}">
                <a16:creationId xmlns:a16="http://schemas.microsoft.com/office/drawing/2014/main" id="{2B79E943-DC1E-4488-87D5-3FD9B770862F}"/>
              </a:ext>
            </a:extLst>
          </p:cNvPr>
          <p:cNvSpPr/>
          <p:nvPr/>
        </p:nvSpPr>
        <p:spPr>
          <a:xfrm>
            <a:off x="8531439" y="2728480"/>
            <a:ext cx="95906" cy="9744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CFE207DA-04C9-4EEF-A455-74FC31315006}"/>
              </a:ext>
            </a:extLst>
          </p:cNvPr>
          <p:cNvSpPr txBox="1"/>
          <p:nvPr/>
        </p:nvSpPr>
        <p:spPr>
          <a:xfrm>
            <a:off x="7901297" y="4304580"/>
            <a:ext cx="946440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08.2025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4" name="Блок-схема: решение 283">
            <a:extLst>
              <a:ext uri="{FF2B5EF4-FFF2-40B4-BE49-F238E27FC236}">
                <a16:creationId xmlns:a16="http://schemas.microsoft.com/office/drawing/2014/main" id="{FDE540D4-70C8-4077-AAE6-AFA6C95544F9}"/>
              </a:ext>
            </a:extLst>
          </p:cNvPr>
          <p:cNvSpPr/>
          <p:nvPr/>
        </p:nvSpPr>
        <p:spPr>
          <a:xfrm>
            <a:off x="7836621" y="4351923"/>
            <a:ext cx="95906" cy="9744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E2779505-A716-4EB3-A4F9-8E2864FEB051}"/>
              </a:ext>
            </a:extLst>
          </p:cNvPr>
          <p:cNvSpPr txBox="1"/>
          <p:nvPr/>
        </p:nvSpPr>
        <p:spPr>
          <a:xfrm>
            <a:off x="8589296" y="3676211"/>
            <a:ext cx="946440" cy="19862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6" name="Блок-схема: решение 285">
            <a:extLst>
              <a:ext uri="{FF2B5EF4-FFF2-40B4-BE49-F238E27FC236}">
                <a16:creationId xmlns:a16="http://schemas.microsoft.com/office/drawing/2014/main" id="{3158F979-4D4B-4B22-B5F1-31A65C5AA245}"/>
              </a:ext>
            </a:extLst>
          </p:cNvPr>
          <p:cNvSpPr/>
          <p:nvPr/>
        </p:nvSpPr>
        <p:spPr>
          <a:xfrm>
            <a:off x="8524620" y="3723554"/>
            <a:ext cx="95906" cy="9744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7F5267A5-1412-422A-8B6B-4701EBC80ECD}"/>
              </a:ext>
            </a:extLst>
          </p:cNvPr>
          <p:cNvSpPr txBox="1"/>
          <p:nvPr/>
        </p:nvSpPr>
        <p:spPr>
          <a:xfrm>
            <a:off x="8588682" y="3331596"/>
            <a:ext cx="952884" cy="2000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10.2025</a:t>
            </a:r>
            <a:r>
              <a:rPr lang="en-US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8" name="Блок-схема: решение 287">
            <a:extLst>
              <a:ext uri="{FF2B5EF4-FFF2-40B4-BE49-F238E27FC236}">
                <a16:creationId xmlns:a16="http://schemas.microsoft.com/office/drawing/2014/main" id="{1812D5C4-E644-484F-99B3-1550DF0C71C5}"/>
              </a:ext>
            </a:extLst>
          </p:cNvPr>
          <p:cNvSpPr/>
          <p:nvPr/>
        </p:nvSpPr>
        <p:spPr>
          <a:xfrm>
            <a:off x="8524005" y="3384713"/>
            <a:ext cx="96559" cy="103002"/>
          </a:xfrm>
          <a:prstGeom prst="flowChartDecision">
            <a:avLst/>
          </a:prstGeom>
          <a:solidFill>
            <a:srgbClr val="85859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</p:spTree>
    <p:extLst>
      <p:ext uri="{BB962C8B-B14F-4D97-AF65-F5344CB8AC3E}">
        <p14:creationId xmlns:p14="http://schemas.microsoft.com/office/powerpoint/2010/main" val="1921422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AECA3CC0-2597-F121-F504-B3BC8654C0E8}"/>
              </a:ext>
            </a:extLst>
          </p:cNvPr>
          <p:cNvGrpSpPr/>
          <p:nvPr/>
        </p:nvGrpSpPr>
        <p:grpSpPr>
          <a:xfrm>
            <a:off x="3773299" y="4019483"/>
            <a:ext cx="3335527" cy="323165"/>
            <a:chOff x="2609639" y="1838009"/>
            <a:chExt cx="3176692" cy="307776"/>
          </a:xfrm>
        </p:grpSpPr>
        <p:sp>
          <p:nvSpPr>
            <p:cNvPr id="71" name="Rectangle 28">
              <a:extLst>
                <a:ext uri="{FF2B5EF4-FFF2-40B4-BE49-F238E27FC236}">
                  <a16:creationId xmlns:a16="http://schemas.microsoft.com/office/drawing/2014/main" id="{E2953207-49E4-E999-F8FF-44FE27129B09}"/>
                </a:ext>
              </a:extLst>
            </p:cNvPr>
            <p:cNvSpPr/>
            <p:nvPr/>
          </p:nvSpPr>
          <p:spPr>
            <a:xfrm>
              <a:off x="2789639" y="1838009"/>
              <a:ext cx="2996692" cy="3077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01.03.2024</a:t>
              </a:r>
            </a:p>
            <a:p>
              <a:r>
                <a:rPr lang="ru-RU" sz="1050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ВС СМЭВ для ОГВ готов</a:t>
              </a:r>
            </a:p>
          </p:txBody>
        </p:sp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CEB85BE4-C3EB-CE22-FE16-DC3D27218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09639" y="1861092"/>
              <a:ext cx="180000" cy="180000"/>
            </a:xfrm>
            <a:prstGeom prst="rect">
              <a:avLst/>
            </a:prstGeom>
          </p:spPr>
        </p:pic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EB515763-EEC0-39D7-4424-D8661C2A444A}"/>
              </a:ext>
            </a:extLst>
          </p:cNvPr>
          <p:cNvSpPr/>
          <p:nvPr/>
        </p:nvSpPr>
        <p:spPr>
          <a:xfrm>
            <a:off x="541800" y="2438825"/>
            <a:ext cx="11717998" cy="4708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sz="1890"/>
          </a:p>
        </p:txBody>
      </p:sp>
      <p:sp>
        <p:nvSpPr>
          <p:cNvPr id="2" name="Скругленный прямоугольник 8">
            <a:extLst>
              <a:ext uri="{FF2B5EF4-FFF2-40B4-BE49-F238E27FC236}">
                <a16:creationId xmlns:a16="http://schemas.microsoft.com/office/drawing/2014/main" id="{8EAE272B-E3B6-CB6D-5707-ED9D5F3400BE}"/>
              </a:ext>
            </a:extLst>
          </p:cNvPr>
          <p:cNvSpPr/>
          <p:nvPr/>
        </p:nvSpPr>
        <p:spPr>
          <a:xfrm>
            <a:off x="541800" y="1471469"/>
            <a:ext cx="11718000" cy="756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189000" rIns="189000" bIns="189000" rtlCol="0" anchor="ctr"/>
          <a:lstStyle/>
          <a:p>
            <a:r>
              <a:rPr lang="ru-RU" sz="252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Дорожная карта</a:t>
            </a:r>
            <a:endParaRPr lang="en-US" sz="252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F34D16-70B1-1359-F9B9-6E8928871D7C}"/>
              </a:ext>
            </a:extLst>
          </p:cNvPr>
          <p:cNvSpPr txBox="1"/>
          <p:nvPr/>
        </p:nvSpPr>
        <p:spPr>
          <a:xfrm>
            <a:off x="541800" y="3479009"/>
            <a:ext cx="1613659" cy="253916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defPPr>
              <a:defRPr lang="en-RU"/>
            </a:defPPr>
            <a:lvl1pPr>
              <a:defRPr sz="105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>
                <a:solidFill>
                  <a:srgbClr val="63666A"/>
                </a:solidFill>
              </a:rPr>
              <a:t>CDN</a:t>
            </a:r>
            <a:r>
              <a:rPr lang="ru-RU" dirty="0">
                <a:solidFill>
                  <a:srgbClr val="63666A"/>
                </a:solidFill>
              </a:rPr>
              <a:t>-площадки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C064FE-AF6B-6786-C0B0-FB4292D3D710}"/>
              </a:ext>
            </a:extLst>
          </p:cNvPr>
          <p:cNvSpPr txBox="1"/>
          <p:nvPr/>
        </p:nvSpPr>
        <p:spPr>
          <a:xfrm>
            <a:off x="541800" y="3043581"/>
            <a:ext cx="1613659" cy="253916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050" dirty="0">
                <a:solidFill>
                  <a:srgbClr val="63666A"/>
                </a:solidFill>
              </a:rPr>
              <a:t>Республика Беларусь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5ED20E-CBFD-F700-A05A-B5E768D020CD}"/>
              </a:ext>
            </a:extLst>
          </p:cNvPr>
          <p:cNvSpPr txBox="1"/>
          <p:nvPr/>
        </p:nvSpPr>
        <p:spPr>
          <a:xfrm>
            <a:off x="541800" y="3973313"/>
            <a:ext cx="1613659" cy="415498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defPPr>
              <a:defRPr lang="en-RU"/>
            </a:defPPr>
            <a:lvl1pPr>
              <a:defRPr sz="105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>
                <a:solidFill>
                  <a:srgbClr val="63666A"/>
                </a:solidFill>
              </a:rPr>
              <a:t>БЛОКИРОВКА</a:t>
            </a:r>
          </a:p>
          <a:p>
            <a:r>
              <a:rPr lang="ru-RU" dirty="0">
                <a:solidFill>
                  <a:srgbClr val="63666A"/>
                </a:solidFill>
              </a:rPr>
              <a:t>ПО РЕШЕНИЮ ОГВ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28894A-DCC2-1ACF-5B0E-66B05DF279FE}"/>
              </a:ext>
            </a:extLst>
          </p:cNvPr>
          <p:cNvSpPr txBox="1"/>
          <p:nvPr/>
        </p:nvSpPr>
        <p:spPr>
          <a:xfrm>
            <a:off x="541800" y="4567766"/>
            <a:ext cx="1613659" cy="415498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defPPr>
              <a:defRPr lang="en-RU"/>
            </a:defPPr>
            <a:lvl1pPr>
              <a:defRPr sz="105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>
                <a:solidFill>
                  <a:srgbClr val="63666A"/>
                </a:solidFill>
              </a:rPr>
              <a:t>ЛОКАЛЬНЫЙ МОДУЛЬ </a:t>
            </a:r>
          </a:p>
          <a:p>
            <a:r>
              <a:rPr lang="ru-RU" dirty="0">
                <a:solidFill>
                  <a:srgbClr val="63666A"/>
                </a:solidFill>
              </a:rPr>
              <a:t>«ЧЕСТНЫЙ ЗНАК»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874616E-ECF0-BBBC-B43C-9919450346E4}"/>
              </a:ext>
            </a:extLst>
          </p:cNvPr>
          <p:cNvGrpSpPr/>
          <p:nvPr/>
        </p:nvGrpSpPr>
        <p:grpSpPr>
          <a:xfrm>
            <a:off x="2542289" y="2464216"/>
            <a:ext cx="8097926" cy="5705275"/>
            <a:chOff x="2421228" y="1203873"/>
            <a:chExt cx="7712310" cy="488783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C9F64C2-21B6-18D5-C23F-E1C0FE90D01D}"/>
                </a:ext>
              </a:extLst>
            </p:cNvPr>
            <p:cNvCxnSpPr>
              <a:cxnSpLocks/>
            </p:cNvCxnSpPr>
            <p:nvPr/>
          </p:nvCxnSpPr>
          <p:spPr>
            <a:xfrm>
              <a:off x="2421228" y="1493949"/>
              <a:ext cx="0" cy="4597758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4C79CB4-1299-0201-D7C4-9D8F54B104D1}"/>
                </a:ext>
              </a:extLst>
            </p:cNvPr>
            <p:cNvCxnSpPr>
              <a:cxnSpLocks/>
            </p:cNvCxnSpPr>
            <p:nvPr/>
          </p:nvCxnSpPr>
          <p:spPr>
            <a:xfrm>
              <a:off x="3963690" y="1493949"/>
              <a:ext cx="0" cy="4597758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17A60AD-142F-F5DD-C09D-71B9B5CE235E}"/>
                </a:ext>
              </a:extLst>
            </p:cNvPr>
            <p:cNvCxnSpPr>
              <a:cxnSpLocks/>
            </p:cNvCxnSpPr>
            <p:nvPr/>
          </p:nvCxnSpPr>
          <p:spPr>
            <a:xfrm>
              <a:off x="7048614" y="1493949"/>
              <a:ext cx="0" cy="4597758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893581F-29C5-D904-FD56-5FACACEE7B3E}"/>
                </a:ext>
              </a:extLst>
            </p:cNvPr>
            <p:cNvCxnSpPr>
              <a:cxnSpLocks/>
            </p:cNvCxnSpPr>
            <p:nvPr/>
          </p:nvCxnSpPr>
          <p:spPr>
            <a:xfrm>
              <a:off x="10133538" y="1493949"/>
              <a:ext cx="0" cy="4597758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52238FD-8D02-3FA5-9C75-9086BCA0E6CD}"/>
                </a:ext>
              </a:extLst>
            </p:cNvPr>
            <p:cNvCxnSpPr>
              <a:cxnSpLocks/>
            </p:cNvCxnSpPr>
            <p:nvPr/>
          </p:nvCxnSpPr>
          <p:spPr>
            <a:xfrm>
              <a:off x="8591076" y="1203873"/>
              <a:ext cx="0" cy="4887834"/>
            </a:xfrm>
            <a:prstGeom prst="line">
              <a:avLst/>
            </a:prstGeom>
            <a:ln w="12700">
              <a:solidFill>
                <a:srgbClr val="6366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D3C9162-EE9E-AC45-2C3C-361BC0EE55EB}"/>
                </a:ext>
              </a:extLst>
            </p:cNvPr>
            <p:cNvCxnSpPr>
              <a:cxnSpLocks/>
            </p:cNvCxnSpPr>
            <p:nvPr/>
          </p:nvCxnSpPr>
          <p:spPr>
            <a:xfrm>
              <a:off x="5506152" y="1493949"/>
              <a:ext cx="0" cy="4597758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D0D8F71F-0169-5748-A3FD-DEDB426294AE}"/>
              </a:ext>
            </a:extLst>
          </p:cNvPr>
          <p:cNvSpPr txBox="1"/>
          <p:nvPr/>
        </p:nvSpPr>
        <p:spPr>
          <a:xfrm>
            <a:off x="2542289" y="2654147"/>
            <a:ext cx="1617840" cy="189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260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260" b="1" dirty="0">
              <a:solidFill>
                <a:srgbClr val="63666A"/>
              </a:solidFill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7AFB24D-D98D-1FF8-E0A1-B0BCBDF259E2}"/>
              </a:ext>
            </a:extLst>
          </p:cNvPr>
          <p:cNvSpPr txBox="1"/>
          <p:nvPr/>
        </p:nvSpPr>
        <p:spPr>
          <a:xfrm>
            <a:off x="4163620" y="2654147"/>
            <a:ext cx="1617840" cy="189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260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</a:t>
            </a:r>
            <a:endParaRPr lang="de-DE" sz="1260" b="1" dirty="0">
              <a:solidFill>
                <a:srgbClr val="63666A"/>
              </a:solidFill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39AA43A-F0FC-3424-6D1B-3836E29381C0}"/>
              </a:ext>
            </a:extLst>
          </p:cNvPr>
          <p:cNvSpPr txBox="1"/>
          <p:nvPr/>
        </p:nvSpPr>
        <p:spPr>
          <a:xfrm>
            <a:off x="5783205" y="2654147"/>
            <a:ext cx="1617840" cy="189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260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III</a:t>
            </a:r>
            <a:endParaRPr lang="de-DE" sz="1260" b="1" dirty="0">
              <a:solidFill>
                <a:srgbClr val="63666A"/>
              </a:solidFill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D809F8C-DC4F-7D38-B11E-BC684F140CE3}"/>
              </a:ext>
            </a:extLst>
          </p:cNvPr>
          <p:cNvSpPr txBox="1"/>
          <p:nvPr/>
        </p:nvSpPr>
        <p:spPr>
          <a:xfrm>
            <a:off x="7402790" y="2654147"/>
            <a:ext cx="1617840" cy="189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260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IV</a:t>
            </a:r>
            <a:endParaRPr lang="de-DE" sz="1260" b="1" dirty="0">
              <a:solidFill>
                <a:srgbClr val="63666A"/>
              </a:solidFill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E273065-931F-4463-53B3-C0D686A6EA79}"/>
              </a:ext>
            </a:extLst>
          </p:cNvPr>
          <p:cNvSpPr txBox="1"/>
          <p:nvPr/>
        </p:nvSpPr>
        <p:spPr>
          <a:xfrm>
            <a:off x="9022375" y="2654147"/>
            <a:ext cx="1617840" cy="189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260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260" b="1" dirty="0">
              <a:solidFill>
                <a:srgbClr val="63666A"/>
              </a:solidFill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25AE5E6-2192-A3E0-7273-97FBB5E191CA}"/>
              </a:ext>
            </a:extLst>
          </p:cNvPr>
          <p:cNvSpPr txBox="1"/>
          <p:nvPr/>
        </p:nvSpPr>
        <p:spPr>
          <a:xfrm>
            <a:off x="10641960" y="2654147"/>
            <a:ext cx="1617840" cy="189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260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</a:t>
            </a:r>
            <a:endParaRPr lang="de-DE" sz="1260" b="1" dirty="0">
              <a:solidFill>
                <a:srgbClr val="63666A"/>
              </a:solidFill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6D4A66-6E8E-D87E-7758-61D4359A4673}"/>
              </a:ext>
            </a:extLst>
          </p:cNvPr>
          <p:cNvSpPr txBox="1"/>
          <p:nvPr/>
        </p:nvSpPr>
        <p:spPr>
          <a:xfrm>
            <a:off x="2540544" y="2485800"/>
            <a:ext cx="6478333" cy="1512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050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2024</a:t>
            </a:r>
            <a:endParaRPr lang="de-DE" sz="1050" b="1" dirty="0">
              <a:solidFill>
                <a:srgbClr val="63666A"/>
              </a:solidFill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C2988FE-112F-9849-0879-C3CF3427610D}"/>
              </a:ext>
            </a:extLst>
          </p:cNvPr>
          <p:cNvSpPr txBox="1"/>
          <p:nvPr/>
        </p:nvSpPr>
        <p:spPr>
          <a:xfrm>
            <a:off x="9018876" y="2485800"/>
            <a:ext cx="3240922" cy="1512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050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2025</a:t>
            </a:r>
            <a:endParaRPr lang="de-DE" sz="1050" b="1" dirty="0">
              <a:solidFill>
                <a:srgbClr val="63666A"/>
              </a:solidFill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15BF2EB-9B8D-6208-7992-156FCCD5BA75}"/>
              </a:ext>
            </a:extLst>
          </p:cNvPr>
          <p:cNvGrpSpPr/>
          <p:nvPr/>
        </p:nvGrpSpPr>
        <p:grpSpPr>
          <a:xfrm>
            <a:off x="2740122" y="3008959"/>
            <a:ext cx="3743383" cy="323165"/>
            <a:chOff x="2609639" y="1838009"/>
            <a:chExt cx="3565127" cy="307776"/>
          </a:xfrm>
        </p:grpSpPr>
        <p:sp>
          <p:nvSpPr>
            <p:cNvPr id="61" name="Rectangle 28">
              <a:extLst>
                <a:ext uri="{FF2B5EF4-FFF2-40B4-BE49-F238E27FC236}">
                  <a16:creationId xmlns:a16="http://schemas.microsoft.com/office/drawing/2014/main" id="{FC2AF607-96C5-EC91-465F-F7EB26628343}"/>
                </a:ext>
              </a:extLst>
            </p:cNvPr>
            <p:cNvSpPr/>
            <p:nvPr/>
          </p:nvSpPr>
          <p:spPr>
            <a:xfrm>
              <a:off x="2789638" y="1838009"/>
              <a:ext cx="3385128" cy="3077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15.01.2024</a:t>
              </a:r>
              <a:endParaRPr lang="en-US" sz="1050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r>
                <a:rPr lang="ru-RU" sz="1050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Запуск проверки молочной продукции РБ в </a:t>
              </a:r>
              <a:r>
                <a:rPr lang="ru-RU" sz="1050" dirty="0" err="1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проде</a:t>
              </a:r>
              <a:endParaRPr lang="de-DE" sz="1050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DDBC0470-DEA3-DFE9-67C4-93423B342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09639" y="1861092"/>
              <a:ext cx="180000" cy="1800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A7CB32D-BE90-8614-1D60-B7FAEC101732}"/>
              </a:ext>
            </a:extLst>
          </p:cNvPr>
          <p:cNvGrpSpPr/>
          <p:nvPr/>
        </p:nvGrpSpPr>
        <p:grpSpPr>
          <a:xfrm>
            <a:off x="3773299" y="3494917"/>
            <a:ext cx="3335527" cy="323165"/>
            <a:chOff x="2609639" y="1838009"/>
            <a:chExt cx="3176692" cy="307776"/>
          </a:xfrm>
        </p:grpSpPr>
        <p:sp>
          <p:nvSpPr>
            <p:cNvPr id="68" name="Rectangle 28">
              <a:extLst>
                <a:ext uri="{FF2B5EF4-FFF2-40B4-BE49-F238E27FC236}">
                  <a16:creationId xmlns:a16="http://schemas.microsoft.com/office/drawing/2014/main" id="{F0FDF27F-CEAC-DF1D-30EB-0528B553CA88}"/>
                </a:ext>
              </a:extLst>
            </p:cNvPr>
            <p:cNvSpPr/>
            <p:nvPr/>
          </p:nvSpPr>
          <p:spPr>
            <a:xfrm>
              <a:off x="2789639" y="1838009"/>
              <a:ext cx="2996692" cy="3077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01.03.2024</a:t>
              </a:r>
            </a:p>
            <a:p>
              <a:r>
                <a:rPr lang="ru-RU" sz="1050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Запуск </a:t>
              </a:r>
              <a:r>
                <a:rPr lang="en-US" sz="1050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CDN-</a:t>
              </a:r>
              <a:r>
                <a:rPr lang="ru-RU" sz="1050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площадок в </a:t>
              </a:r>
              <a:r>
                <a:rPr lang="ru-RU" sz="1050" dirty="0" err="1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проде</a:t>
              </a:r>
              <a:endParaRPr lang="de-DE" sz="1050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A5B3538F-FEFD-5759-DA6F-C33A05737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09639" y="1861092"/>
              <a:ext cx="180000" cy="18000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2E91DB6-2225-330D-4EDB-AC2B7628AB8F}"/>
              </a:ext>
            </a:extLst>
          </p:cNvPr>
          <p:cNvGrpSpPr/>
          <p:nvPr/>
        </p:nvGrpSpPr>
        <p:grpSpPr>
          <a:xfrm>
            <a:off x="4065518" y="4613935"/>
            <a:ext cx="3335527" cy="323165"/>
            <a:chOff x="2609639" y="1838009"/>
            <a:chExt cx="3176692" cy="307776"/>
          </a:xfrm>
        </p:grpSpPr>
        <p:sp>
          <p:nvSpPr>
            <p:cNvPr id="74" name="Rectangle 28">
              <a:extLst>
                <a:ext uri="{FF2B5EF4-FFF2-40B4-BE49-F238E27FC236}">
                  <a16:creationId xmlns:a16="http://schemas.microsoft.com/office/drawing/2014/main" id="{345EFF24-87E2-A565-1E63-A978E9CBFC8D}"/>
                </a:ext>
              </a:extLst>
            </p:cNvPr>
            <p:cNvSpPr/>
            <p:nvPr/>
          </p:nvSpPr>
          <p:spPr>
            <a:xfrm>
              <a:off x="2789639" y="1838009"/>
              <a:ext cx="2996692" cy="3077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01.0</a:t>
              </a:r>
              <a:r>
                <a:rPr lang="en-US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4</a:t>
              </a:r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.2024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r>
                <a:rPr lang="ru-RU" sz="1050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Релиз версии под ППР 1944</a:t>
              </a:r>
              <a:endParaRPr lang="de-DE" sz="1050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75" name="Graphic 74">
              <a:extLst>
                <a:ext uri="{FF2B5EF4-FFF2-40B4-BE49-F238E27FC236}">
                  <a16:creationId xmlns:a16="http://schemas.microsoft.com/office/drawing/2014/main" id="{F687FEF9-E380-202F-17CA-7A36C8347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09639" y="1861092"/>
              <a:ext cx="180000" cy="180000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2CC9ADE-4F32-91B6-45A5-F271DCF27957}"/>
              </a:ext>
            </a:extLst>
          </p:cNvPr>
          <p:cNvSpPr txBox="1"/>
          <p:nvPr/>
        </p:nvSpPr>
        <p:spPr>
          <a:xfrm>
            <a:off x="541801" y="5109726"/>
            <a:ext cx="1900337" cy="415498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050" dirty="0">
                <a:solidFill>
                  <a:srgbClr val="63666A"/>
                </a:solidFill>
              </a:rPr>
              <a:t>ЗАПРЕТ ПО ТОВАРНЫМ ГРУППАМ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CFCDFAC-C927-35C5-9AB8-105AEEA166A2}"/>
              </a:ext>
            </a:extLst>
          </p:cNvPr>
          <p:cNvGrpSpPr/>
          <p:nvPr/>
        </p:nvGrpSpPr>
        <p:grpSpPr>
          <a:xfrm>
            <a:off x="4065518" y="5222975"/>
            <a:ext cx="1323000" cy="533917"/>
            <a:chOff x="3871922" y="4167473"/>
            <a:chExt cx="1260000" cy="508492"/>
          </a:xfrm>
        </p:grpSpPr>
        <p:sp>
          <p:nvSpPr>
            <p:cNvPr id="77" name="Rectangle 28">
              <a:extLst>
                <a:ext uri="{FF2B5EF4-FFF2-40B4-BE49-F238E27FC236}">
                  <a16:creationId xmlns:a16="http://schemas.microsoft.com/office/drawing/2014/main" id="{40C68025-6BD1-BA2E-14DC-3D38A258A869}"/>
                </a:ext>
              </a:extLst>
            </p:cNvPr>
            <p:cNvSpPr/>
            <p:nvPr/>
          </p:nvSpPr>
          <p:spPr>
            <a:xfrm>
              <a:off x="4051922" y="4180528"/>
              <a:ext cx="1080000" cy="153888"/>
            </a:xfrm>
            <a:prstGeom prst="rect">
              <a:avLst/>
            </a:prstGeom>
            <a:noFill/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01.04.2024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36523AD0-58E2-BA1A-A842-90F4D0CED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71922" y="4167473"/>
              <a:ext cx="180000" cy="180000"/>
            </a:xfrm>
            <a:prstGeom prst="rect">
              <a:avLst/>
            </a:prstGeom>
          </p:spPr>
        </p:pic>
        <p:pic>
          <p:nvPicPr>
            <p:cNvPr id="81" name="Graphic 124">
              <a:extLst>
                <a:ext uri="{FF2B5EF4-FFF2-40B4-BE49-F238E27FC236}">
                  <a16:creationId xmlns:a16="http://schemas.microsoft.com/office/drawing/2014/main" id="{0E0F3B10-3B38-D769-96EB-1235C15F7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881650" y="4423965"/>
              <a:ext cx="183456" cy="252000"/>
            </a:xfrm>
            <a:prstGeom prst="rect">
              <a:avLst/>
            </a:prstGeom>
          </p:spPr>
        </p:pic>
        <p:pic>
          <p:nvPicPr>
            <p:cNvPr id="120" name="Graphic 87">
              <a:extLst>
                <a:ext uri="{FF2B5EF4-FFF2-40B4-BE49-F238E27FC236}">
                  <a16:creationId xmlns:a16="http://schemas.microsoft.com/office/drawing/2014/main" id="{560A92FD-8FC9-76B7-3BCF-896FF3020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171075" y="4423965"/>
              <a:ext cx="165984" cy="252000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58F8E79-85B5-C76F-7AA4-5189273D029D}"/>
              </a:ext>
            </a:extLst>
          </p:cNvPr>
          <p:cNvGrpSpPr/>
          <p:nvPr/>
        </p:nvGrpSpPr>
        <p:grpSpPr>
          <a:xfrm>
            <a:off x="9255385" y="5222977"/>
            <a:ext cx="1620356" cy="744706"/>
            <a:chOff x="8814652" y="4167473"/>
            <a:chExt cx="1543196" cy="709244"/>
          </a:xfrm>
        </p:grpSpPr>
        <p:sp>
          <p:nvSpPr>
            <p:cNvPr id="97" name="Rectangle 28">
              <a:extLst>
                <a:ext uri="{FF2B5EF4-FFF2-40B4-BE49-F238E27FC236}">
                  <a16:creationId xmlns:a16="http://schemas.microsoft.com/office/drawing/2014/main" id="{B7BC0ED5-BCF0-0234-0FCD-C64202777ED0}"/>
                </a:ext>
              </a:extLst>
            </p:cNvPr>
            <p:cNvSpPr/>
            <p:nvPr/>
          </p:nvSpPr>
          <p:spPr>
            <a:xfrm>
              <a:off x="8994652" y="4180528"/>
              <a:ext cx="1080000" cy="153889"/>
            </a:xfrm>
            <a:prstGeom prst="rect">
              <a:avLst/>
            </a:prstGeom>
            <a:noFill/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01.02.202</a:t>
              </a:r>
              <a:r>
                <a:rPr lang="en-US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5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98" name="Graphic 97">
              <a:extLst>
                <a:ext uri="{FF2B5EF4-FFF2-40B4-BE49-F238E27FC236}">
                  <a16:creationId xmlns:a16="http://schemas.microsoft.com/office/drawing/2014/main" id="{61AC9933-930B-D2F3-BE2B-AFF8CB07D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14652" y="4167473"/>
              <a:ext cx="180000" cy="180000"/>
            </a:xfrm>
            <a:prstGeom prst="rect">
              <a:avLst/>
            </a:prstGeom>
          </p:spPr>
        </p:pic>
        <p:pic>
          <p:nvPicPr>
            <p:cNvPr id="100" name="Graphic 124">
              <a:extLst>
                <a:ext uri="{FF2B5EF4-FFF2-40B4-BE49-F238E27FC236}">
                  <a16:creationId xmlns:a16="http://schemas.microsoft.com/office/drawing/2014/main" id="{3836185D-2DD5-71A8-09F9-803313CA3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824380" y="4415052"/>
              <a:ext cx="218301" cy="252000"/>
            </a:xfrm>
            <a:prstGeom prst="rect">
              <a:avLst/>
            </a:prstGeom>
          </p:spPr>
        </p:pic>
        <p:sp>
          <p:nvSpPr>
            <p:cNvPr id="101" name="Rectangle 28">
              <a:extLst>
                <a:ext uri="{FF2B5EF4-FFF2-40B4-BE49-F238E27FC236}">
                  <a16:creationId xmlns:a16="http://schemas.microsoft.com/office/drawing/2014/main" id="{3C65E820-35BD-7621-EBC0-D08D180A6397}"/>
                </a:ext>
              </a:extLst>
            </p:cNvPr>
            <p:cNvSpPr/>
            <p:nvPr/>
          </p:nvSpPr>
          <p:spPr>
            <a:xfrm>
              <a:off x="9042681" y="4415052"/>
              <a:ext cx="131516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75600" tIns="0" rIns="75600" bIns="0" anchor="t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Для б\а напитков </a:t>
              </a:r>
            </a:p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из </a:t>
              </a:r>
              <a:r>
                <a:rPr lang="ru-RU" sz="1050" b="1" dirty="0" err="1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пп</a:t>
              </a:r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. «</a:t>
              </a:r>
              <a:r>
                <a:rPr lang="ru-RU" sz="1050" b="1" dirty="0" err="1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а»п</a:t>
              </a:r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. 3 </a:t>
              </a:r>
            </a:p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ППР 887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6B93BEC-ED61-3720-9DA8-4E6FE4E664DD}"/>
              </a:ext>
            </a:extLst>
          </p:cNvPr>
          <p:cNvGrpSpPr/>
          <p:nvPr/>
        </p:nvGrpSpPr>
        <p:grpSpPr>
          <a:xfrm>
            <a:off x="10949080" y="5222977"/>
            <a:ext cx="1620356" cy="744706"/>
            <a:chOff x="8814652" y="4167473"/>
            <a:chExt cx="1543196" cy="709244"/>
          </a:xfrm>
        </p:grpSpPr>
        <p:sp>
          <p:nvSpPr>
            <p:cNvPr id="110" name="Rectangle 28">
              <a:extLst>
                <a:ext uri="{FF2B5EF4-FFF2-40B4-BE49-F238E27FC236}">
                  <a16:creationId xmlns:a16="http://schemas.microsoft.com/office/drawing/2014/main" id="{EEC64E85-9488-851F-3EE8-24CA70A65D1C}"/>
                </a:ext>
              </a:extLst>
            </p:cNvPr>
            <p:cNvSpPr/>
            <p:nvPr/>
          </p:nvSpPr>
          <p:spPr>
            <a:xfrm>
              <a:off x="8994652" y="4180528"/>
              <a:ext cx="1080000" cy="153889"/>
            </a:xfrm>
            <a:prstGeom prst="rect">
              <a:avLst/>
            </a:prstGeom>
            <a:noFill/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01.06.202</a:t>
              </a:r>
              <a:r>
                <a:rPr lang="en-US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5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11" name="Graphic 110">
              <a:extLst>
                <a:ext uri="{FF2B5EF4-FFF2-40B4-BE49-F238E27FC236}">
                  <a16:creationId xmlns:a16="http://schemas.microsoft.com/office/drawing/2014/main" id="{34924205-9439-764C-C3B1-60DE4728A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14652" y="4167473"/>
              <a:ext cx="180000" cy="180000"/>
            </a:xfrm>
            <a:prstGeom prst="rect">
              <a:avLst/>
            </a:prstGeom>
          </p:spPr>
        </p:pic>
        <p:pic>
          <p:nvPicPr>
            <p:cNvPr id="112" name="Graphic 124">
              <a:extLst>
                <a:ext uri="{FF2B5EF4-FFF2-40B4-BE49-F238E27FC236}">
                  <a16:creationId xmlns:a16="http://schemas.microsoft.com/office/drawing/2014/main" id="{54BD2307-40C3-C4C5-9A1C-EEA21084B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824380" y="4415052"/>
              <a:ext cx="218301" cy="252000"/>
            </a:xfrm>
            <a:prstGeom prst="rect">
              <a:avLst/>
            </a:prstGeom>
          </p:spPr>
        </p:pic>
        <p:sp>
          <p:nvSpPr>
            <p:cNvPr id="113" name="Rectangle 28">
              <a:extLst>
                <a:ext uri="{FF2B5EF4-FFF2-40B4-BE49-F238E27FC236}">
                  <a16:creationId xmlns:a16="http://schemas.microsoft.com/office/drawing/2014/main" id="{AA19A801-9757-3944-1766-F8EC0332F66C}"/>
                </a:ext>
              </a:extLst>
            </p:cNvPr>
            <p:cNvSpPr/>
            <p:nvPr/>
          </p:nvSpPr>
          <p:spPr>
            <a:xfrm>
              <a:off x="9042681" y="4415052"/>
              <a:ext cx="131516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75600" tIns="0" rIns="75600" bIns="0" anchor="t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Для б\а напитков </a:t>
              </a:r>
            </a:p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из </a:t>
              </a:r>
              <a:r>
                <a:rPr lang="ru-RU" sz="1050" b="1" dirty="0" err="1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пп</a:t>
              </a:r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. «б» п. 3 </a:t>
              </a:r>
            </a:p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ППР 887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E6F712F-327F-8C2B-BA7D-6C74810BB114}"/>
              </a:ext>
            </a:extLst>
          </p:cNvPr>
          <p:cNvGrpSpPr/>
          <p:nvPr/>
        </p:nvGrpSpPr>
        <p:grpSpPr>
          <a:xfrm>
            <a:off x="4446141" y="6074278"/>
            <a:ext cx="2048188" cy="546638"/>
            <a:chOff x="3871922" y="4167473"/>
            <a:chExt cx="1950655" cy="520608"/>
          </a:xfrm>
        </p:grpSpPr>
        <p:sp>
          <p:nvSpPr>
            <p:cNvPr id="115" name="Rectangle 28">
              <a:extLst>
                <a:ext uri="{FF2B5EF4-FFF2-40B4-BE49-F238E27FC236}">
                  <a16:creationId xmlns:a16="http://schemas.microsoft.com/office/drawing/2014/main" id="{A0D2C34C-FE3E-5F83-AD3F-DFDDDEC4BE93}"/>
                </a:ext>
              </a:extLst>
            </p:cNvPr>
            <p:cNvSpPr/>
            <p:nvPr/>
          </p:nvSpPr>
          <p:spPr>
            <a:xfrm>
              <a:off x="4051922" y="4180528"/>
              <a:ext cx="1080000" cy="153889"/>
            </a:xfrm>
            <a:prstGeom prst="rect">
              <a:avLst/>
            </a:prstGeom>
            <a:noFill/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01.05.2024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16" name="Graphic 115">
              <a:extLst>
                <a:ext uri="{FF2B5EF4-FFF2-40B4-BE49-F238E27FC236}">
                  <a16:creationId xmlns:a16="http://schemas.microsoft.com/office/drawing/2014/main" id="{8AEB6DEF-4E38-D20B-316C-970D7DB49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71922" y="4167473"/>
              <a:ext cx="180000" cy="180000"/>
            </a:xfrm>
            <a:prstGeom prst="rect">
              <a:avLst/>
            </a:prstGeom>
          </p:spPr>
        </p:pic>
        <p:pic>
          <p:nvPicPr>
            <p:cNvPr id="117" name="Graphic 87">
              <a:extLst>
                <a:ext uri="{FF2B5EF4-FFF2-40B4-BE49-F238E27FC236}">
                  <a16:creationId xmlns:a16="http://schemas.microsoft.com/office/drawing/2014/main" id="{D2694118-85B1-2803-97A9-6832133FE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4121920" y="4436081"/>
              <a:ext cx="258197" cy="252000"/>
            </a:xfrm>
            <a:prstGeom prst="rect">
              <a:avLst/>
            </a:prstGeom>
          </p:spPr>
        </p:pic>
        <p:pic>
          <p:nvPicPr>
            <p:cNvPr id="118" name="Graphic 124">
              <a:extLst>
                <a:ext uri="{FF2B5EF4-FFF2-40B4-BE49-F238E27FC236}">
                  <a16:creationId xmlns:a16="http://schemas.microsoft.com/office/drawing/2014/main" id="{2A2DB381-0862-AF3A-C48C-482D8086C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3881650" y="4436081"/>
              <a:ext cx="209665" cy="252000"/>
            </a:xfrm>
            <a:prstGeom prst="rect">
              <a:avLst/>
            </a:prstGeom>
          </p:spPr>
        </p:pic>
        <p:sp>
          <p:nvSpPr>
            <p:cNvPr id="119" name="Rectangle 28">
              <a:extLst>
                <a:ext uri="{FF2B5EF4-FFF2-40B4-BE49-F238E27FC236}">
                  <a16:creationId xmlns:a16="http://schemas.microsoft.com/office/drawing/2014/main" id="{5370A2F4-1D30-7905-BE62-B86F7CBEE09A}"/>
                </a:ext>
              </a:extLst>
            </p:cNvPr>
            <p:cNvSpPr/>
            <p:nvPr/>
          </p:nvSpPr>
          <p:spPr>
            <a:xfrm>
              <a:off x="4382577" y="4466961"/>
              <a:ext cx="1440000" cy="1902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75600" tIns="37800" rIns="75600" bIns="0" anchor="t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Для крупных сетей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FC1BEBF7-820B-2845-56C7-425356F0CE1B}"/>
              </a:ext>
            </a:extLst>
          </p:cNvPr>
          <p:cNvGrpSpPr/>
          <p:nvPr/>
        </p:nvGrpSpPr>
        <p:grpSpPr>
          <a:xfrm>
            <a:off x="7057425" y="6074276"/>
            <a:ext cx="1934788" cy="546638"/>
            <a:chOff x="3871922" y="4167473"/>
            <a:chExt cx="1842655" cy="520608"/>
          </a:xfrm>
        </p:grpSpPr>
        <p:sp>
          <p:nvSpPr>
            <p:cNvPr id="123" name="Rectangle 28">
              <a:extLst>
                <a:ext uri="{FF2B5EF4-FFF2-40B4-BE49-F238E27FC236}">
                  <a16:creationId xmlns:a16="http://schemas.microsoft.com/office/drawing/2014/main" id="{0D6FB96E-D1EA-9321-7E1E-10168752C52C}"/>
                </a:ext>
              </a:extLst>
            </p:cNvPr>
            <p:cNvSpPr/>
            <p:nvPr/>
          </p:nvSpPr>
          <p:spPr>
            <a:xfrm>
              <a:off x="4051922" y="4180528"/>
              <a:ext cx="1080000" cy="153889"/>
            </a:xfrm>
            <a:prstGeom prst="rect">
              <a:avLst/>
            </a:prstGeom>
            <a:noFill/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01.09.2024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24" name="Graphic 123">
              <a:extLst>
                <a:ext uri="{FF2B5EF4-FFF2-40B4-BE49-F238E27FC236}">
                  <a16:creationId xmlns:a16="http://schemas.microsoft.com/office/drawing/2014/main" id="{06ED8839-5E95-5B01-4C6C-3F9FF8014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71922" y="4167473"/>
              <a:ext cx="180000" cy="180000"/>
            </a:xfrm>
            <a:prstGeom prst="rect">
              <a:avLst/>
            </a:prstGeom>
          </p:spPr>
        </p:pic>
        <p:pic>
          <p:nvPicPr>
            <p:cNvPr id="125" name="Graphic 87">
              <a:extLst>
                <a:ext uri="{FF2B5EF4-FFF2-40B4-BE49-F238E27FC236}">
                  <a16:creationId xmlns:a16="http://schemas.microsoft.com/office/drawing/2014/main" id="{E2F57B1F-FB1A-454F-EA05-0128D351B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4121920" y="4436081"/>
              <a:ext cx="258197" cy="252000"/>
            </a:xfrm>
            <a:prstGeom prst="rect">
              <a:avLst/>
            </a:prstGeom>
          </p:spPr>
        </p:pic>
        <p:pic>
          <p:nvPicPr>
            <p:cNvPr id="126" name="Graphic 124">
              <a:extLst>
                <a:ext uri="{FF2B5EF4-FFF2-40B4-BE49-F238E27FC236}">
                  <a16:creationId xmlns:a16="http://schemas.microsoft.com/office/drawing/2014/main" id="{7CDA1802-C148-4D9C-A95D-FE69D82B8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3881650" y="4436081"/>
              <a:ext cx="209665" cy="252000"/>
            </a:xfrm>
            <a:prstGeom prst="rect">
              <a:avLst/>
            </a:prstGeom>
          </p:spPr>
        </p:pic>
        <p:sp>
          <p:nvSpPr>
            <p:cNvPr id="127" name="Rectangle 28">
              <a:extLst>
                <a:ext uri="{FF2B5EF4-FFF2-40B4-BE49-F238E27FC236}">
                  <a16:creationId xmlns:a16="http://schemas.microsoft.com/office/drawing/2014/main" id="{793176A4-D58B-555B-17B0-755B5839DB17}"/>
                </a:ext>
              </a:extLst>
            </p:cNvPr>
            <p:cNvSpPr/>
            <p:nvPr/>
          </p:nvSpPr>
          <p:spPr>
            <a:xfrm>
              <a:off x="4382577" y="4466961"/>
              <a:ext cx="1332000" cy="1902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75600" tIns="37800" rIns="0" bIns="0" anchor="t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Для остальных УОТ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DCBE2F6-F30E-A4CE-ED58-62053F4857D0}"/>
              </a:ext>
            </a:extLst>
          </p:cNvPr>
          <p:cNvGrpSpPr/>
          <p:nvPr/>
        </p:nvGrpSpPr>
        <p:grpSpPr>
          <a:xfrm>
            <a:off x="10949080" y="6074278"/>
            <a:ext cx="1620356" cy="829003"/>
            <a:chOff x="8814652" y="4167473"/>
            <a:chExt cx="1543196" cy="789527"/>
          </a:xfrm>
        </p:grpSpPr>
        <p:sp>
          <p:nvSpPr>
            <p:cNvPr id="134" name="Rectangle 28">
              <a:extLst>
                <a:ext uri="{FF2B5EF4-FFF2-40B4-BE49-F238E27FC236}">
                  <a16:creationId xmlns:a16="http://schemas.microsoft.com/office/drawing/2014/main" id="{A439416F-7765-48CE-E5C4-7ADDA43F21AF}"/>
                </a:ext>
              </a:extLst>
            </p:cNvPr>
            <p:cNvSpPr/>
            <p:nvPr/>
          </p:nvSpPr>
          <p:spPr>
            <a:xfrm>
              <a:off x="8994652" y="4180528"/>
              <a:ext cx="1080000" cy="153889"/>
            </a:xfrm>
            <a:prstGeom prst="rect">
              <a:avLst/>
            </a:prstGeom>
            <a:noFill/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01.06.202</a:t>
              </a:r>
              <a:r>
                <a:rPr lang="en-US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5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35" name="Graphic 134">
              <a:extLst>
                <a:ext uri="{FF2B5EF4-FFF2-40B4-BE49-F238E27FC236}">
                  <a16:creationId xmlns:a16="http://schemas.microsoft.com/office/drawing/2014/main" id="{E340434A-6DAF-A7A1-D14E-407BA7FCB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14652" y="4167473"/>
              <a:ext cx="180000" cy="180000"/>
            </a:xfrm>
            <a:prstGeom prst="rect">
              <a:avLst/>
            </a:prstGeom>
          </p:spPr>
        </p:pic>
        <p:pic>
          <p:nvPicPr>
            <p:cNvPr id="136" name="Graphic 124">
              <a:extLst>
                <a:ext uri="{FF2B5EF4-FFF2-40B4-BE49-F238E27FC236}">
                  <a16:creationId xmlns:a16="http://schemas.microsoft.com/office/drawing/2014/main" id="{F114B7DB-2596-5BEB-CEF2-22D797DF8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824380" y="4415052"/>
              <a:ext cx="218301" cy="252000"/>
            </a:xfrm>
            <a:prstGeom prst="rect">
              <a:avLst/>
            </a:prstGeom>
          </p:spPr>
        </p:pic>
        <p:sp>
          <p:nvSpPr>
            <p:cNvPr id="137" name="Rectangle 28">
              <a:extLst>
                <a:ext uri="{FF2B5EF4-FFF2-40B4-BE49-F238E27FC236}">
                  <a16:creationId xmlns:a16="http://schemas.microsoft.com/office/drawing/2014/main" id="{09057DCC-5AFD-F9BF-F962-EFEB8AE5E574}"/>
                </a:ext>
              </a:extLst>
            </p:cNvPr>
            <p:cNvSpPr/>
            <p:nvPr/>
          </p:nvSpPr>
          <p:spPr>
            <a:xfrm>
              <a:off x="9042681" y="4464108"/>
              <a:ext cx="1315167" cy="4928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75600" tIns="0" rIns="75600" bIns="0" anchor="t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highlight>
                    <a:srgbClr val="FFFF00"/>
                  </a:highlight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Офлайн</a:t>
              </a:r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 по </a:t>
              </a:r>
              <a:r>
                <a:rPr lang="ru-RU" sz="1050" b="1" dirty="0" err="1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блэклисту</a:t>
              </a:r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 для </a:t>
              </a:r>
              <a:r>
                <a:rPr lang="ru-RU" sz="1103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б\а напитков 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A0518F0-E04E-352A-080C-E0B78D0283E8}"/>
              </a:ext>
            </a:extLst>
          </p:cNvPr>
          <p:cNvGrpSpPr/>
          <p:nvPr/>
        </p:nvGrpSpPr>
        <p:grpSpPr>
          <a:xfrm>
            <a:off x="8215606" y="6791671"/>
            <a:ext cx="2311717" cy="546638"/>
            <a:chOff x="6970946" y="5682401"/>
            <a:chExt cx="2201635" cy="520608"/>
          </a:xfrm>
        </p:grpSpPr>
        <p:sp>
          <p:nvSpPr>
            <p:cNvPr id="139" name="Rectangle 28">
              <a:extLst>
                <a:ext uri="{FF2B5EF4-FFF2-40B4-BE49-F238E27FC236}">
                  <a16:creationId xmlns:a16="http://schemas.microsoft.com/office/drawing/2014/main" id="{B98B38C3-1963-9AC8-221D-833A618BD241}"/>
                </a:ext>
              </a:extLst>
            </p:cNvPr>
            <p:cNvSpPr/>
            <p:nvPr/>
          </p:nvSpPr>
          <p:spPr>
            <a:xfrm>
              <a:off x="7150946" y="5695456"/>
              <a:ext cx="1080000" cy="153889"/>
            </a:xfrm>
            <a:prstGeom prst="rect">
              <a:avLst/>
            </a:prstGeom>
            <a:noFill/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01.11.2024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40" name="Graphic 139">
              <a:extLst>
                <a:ext uri="{FF2B5EF4-FFF2-40B4-BE49-F238E27FC236}">
                  <a16:creationId xmlns:a16="http://schemas.microsoft.com/office/drawing/2014/main" id="{D1D7317D-3EBC-946C-7732-8BDADA54D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70946" y="5682401"/>
              <a:ext cx="180000" cy="180000"/>
            </a:xfrm>
            <a:prstGeom prst="rect">
              <a:avLst/>
            </a:prstGeom>
          </p:spPr>
        </p:pic>
        <p:pic>
          <p:nvPicPr>
            <p:cNvPr id="141" name="Graphic 87">
              <a:extLst>
                <a:ext uri="{FF2B5EF4-FFF2-40B4-BE49-F238E27FC236}">
                  <a16:creationId xmlns:a16="http://schemas.microsoft.com/office/drawing/2014/main" id="{585347FE-78E0-DDBA-B3E9-718F23D1D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7243194" y="5951009"/>
              <a:ext cx="213696" cy="252000"/>
            </a:xfrm>
            <a:prstGeom prst="rect">
              <a:avLst/>
            </a:prstGeom>
          </p:spPr>
        </p:pic>
        <p:pic>
          <p:nvPicPr>
            <p:cNvPr id="142" name="Graphic 124">
              <a:extLst>
                <a:ext uri="{FF2B5EF4-FFF2-40B4-BE49-F238E27FC236}">
                  <a16:creationId xmlns:a16="http://schemas.microsoft.com/office/drawing/2014/main" id="{CAA45106-DCD1-3707-6D3B-FFE5662BD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p:blipFill>
          <p:spPr>
            <a:xfrm>
              <a:off x="7003522" y="5951009"/>
              <a:ext cx="163968" cy="252000"/>
            </a:xfrm>
            <a:prstGeom prst="rect">
              <a:avLst/>
            </a:prstGeom>
          </p:spPr>
        </p:pic>
        <p:pic>
          <p:nvPicPr>
            <p:cNvPr id="144" name="Graphic 87">
              <a:extLst>
                <a:ext uri="{FF2B5EF4-FFF2-40B4-BE49-F238E27FC236}">
                  <a16:creationId xmlns:a16="http://schemas.microsoft.com/office/drawing/2014/main" id="{B4520870-CFD9-8DBC-14BD-30C517243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/>
          </p:blipFill>
          <p:spPr>
            <a:xfrm>
              <a:off x="7520596" y="5951009"/>
              <a:ext cx="288112" cy="252000"/>
            </a:xfrm>
            <a:prstGeom prst="rect">
              <a:avLst/>
            </a:prstGeom>
          </p:spPr>
        </p:pic>
        <p:pic>
          <p:nvPicPr>
            <p:cNvPr id="145" name="Graphic 87">
              <a:extLst>
                <a:ext uri="{FF2B5EF4-FFF2-40B4-BE49-F238E27FC236}">
                  <a16:creationId xmlns:a16="http://schemas.microsoft.com/office/drawing/2014/main" id="{A84B49D5-73E3-13EA-3FB8-FEAE265F7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/>
          </p:blipFill>
          <p:spPr>
            <a:xfrm>
              <a:off x="7872175" y="5951009"/>
              <a:ext cx="198911" cy="252000"/>
            </a:xfrm>
            <a:prstGeom prst="rect">
              <a:avLst/>
            </a:prstGeom>
          </p:spPr>
        </p:pic>
        <p:pic>
          <p:nvPicPr>
            <p:cNvPr id="146" name="Graphic 87">
              <a:extLst>
                <a:ext uri="{FF2B5EF4-FFF2-40B4-BE49-F238E27FC236}">
                  <a16:creationId xmlns:a16="http://schemas.microsoft.com/office/drawing/2014/main" id="{0A5D8ED5-3267-6F9B-A3B4-BF1BB16C3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/>
            <a:stretch/>
          </p:blipFill>
          <p:spPr>
            <a:xfrm>
              <a:off x="8109976" y="5951009"/>
              <a:ext cx="194880" cy="252000"/>
            </a:xfrm>
            <a:prstGeom prst="rect">
              <a:avLst/>
            </a:prstGeom>
          </p:spPr>
        </p:pic>
        <p:pic>
          <p:nvPicPr>
            <p:cNvPr id="147" name="Graphic 87">
              <a:extLst>
                <a:ext uri="{FF2B5EF4-FFF2-40B4-BE49-F238E27FC236}">
                  <a16:creationId xmlns:a16="http://schemas.microsoft.com/office/drawing/2014/main" id="{2ADF233F-1DF2-9157-9D41-FFF916005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rcRect/>
            <a:stretch/>
          </p:blipFill>
          <p:spPr>
            <a:xfrm>
              <a:off x="8366828" y="5951009"/>
              <a:ext cx="252000" cy="252000"/>
            </a:xfrm>
            <a:prstGeom prst="rect">
              <a:avLst/>
            </a:prstGeom>
          </p:spPr>
        </p:pic>
        <p:pic>
          <p:nvPicPr>
            <p:cNvPr id="148" name="Graphic 87">
              <a:extLst>
                <a:ext uri="{FF2B5EF4-FFF2-40B4-BE49-F238E27FC236}">
                  <a16:creationId xmlns:a16="http://schemas.microsoft.com/office/drawing/2014/main" id="{337C379B-4CE4-39CC-86A6-24107B59B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rcRect/>
            <a:stretch/>
          </p:blipFill>
          <p:spPr>
            <a:xfrm>
              <a:off x="8664986" y="5951009"/>
              <a:ext cx="252000" cy="252000"/>
            </a:xfrm>
            <a:prstGeom prst="rect">
              <a:avLst/>
            </a:prstGeom>
          </p:spPr>
        </p:pic>
        <p:pic>
          <p:nvPicPr>
            <p:cNvPr id="149" name="Graphic 87">
              <a:extLst>
                <a:ext uri="{FF2B5EF4-FFF2-40B4-BE49-F238E27FC236}">
                  <a16:creationId xmlns:a16="http://schemas.microsoft.com/office/drawing/2014/main" id="{CBC978EC-F05F-FE60-1441-2417EE566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rcRect/>
            <a:stretch/>
          </p:blipFill>
          <p:spPr>
            <a:xfrm>
              <a:off x="8995174" y="5951009"/>
              <a:ext cx="177407" cy="252000"/>
            </a:xfrm>
            <a:prstGeom prst="rect">
              <a:avLst/>
            </a:prstGeom>
          </p:spPr>
        </p:pic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404DEF1-8527-899A-5347-45A195879A76}"/>
              </a:ext>
            </a:extLst>
          </p:cNvPr>
          <p:cNvGrpSpPr/>
          <p:nvPr/>
        </p:nvGrpSpPr>
        <p:grpSpPr>
          <a:xfrm>
            <a:off x="10214293" y="7595984"/>
            <a:ext cx="2268886" cy="670761"/>
            <a:chOff x="8814652" y="3938156"/>
            <a:chExt cx="2160844" cy="638820"/>
          </a:xfrm>
        </p:grpSpPr>
        <p:sp>
          <p:nvSpPr>
            <p:cNvPr id="151" name="Rectangle 28">
              <a:extLst>
                <a:ext uri="{FF2B5EF4-FFF2-40B4-BE49-F238E27FC236}">
                  <a16:creationId xmlns:a16="http://schemas.microsoft.com/office/drawing/2014/main" id="{A4BB0DC0-1961-3383-4429-E1765BED8F9D}"/>
                </a:ext>
              </a:extLst>
            </p:cNvPr>
            <p:cNvSpPr/>
            <p:nvPr/>
          </p:nvSpPr>
          <p:spPr>
            <a:xfrm>
              <a:off x="8994651" y="3938156"/>
              <a:ext cx="1980845" cy="6388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13400" tIns="0" bIns="0" anchor="t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01.03.2025</a:t>
              </a:r>
            </a:p>
            <a:p>
              <a:r>
                <a:rPr lang="ru-RU" sz="1103" b="1" dirty="0">
                  <a:solidFill>
                    <a:srgbClr val="63666A"/>
                  </a:solidFill>
                  <a:highlight>
                    <a:srgbClr val="FFFF00"/>
                  </a:highlight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Офлайн</a:t>
              </a:r>
              <a:r>
                <a:rPr lang="ru-RU" sz="1103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 по </a:t>
              </a:r>
              <a:r>
                <a:rPr lang="ru-RU" sz="1103" b="1" dirty="0" err="1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блэклисту</a:t>
              </a:r>
              <a:endParaRPr lang="ru-RU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r>
                <a:rPr lang="ru-RU" sz="1103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все ТГ кроме б\а напитков по </a:t>
              </a:r>
              <a:r>
                <a:rPr lang="ru-RU" sz="1103" b="1" dirty="0" err="1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блэклисту</a:t>
              </a:r>
              <a:endParaRPr lang="de-DE" sz="1155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52" name="Graphic 151">
              <a:extLst>
                <a:ext uri="{FF2B5EF4-FFF2-40B4-BE49-F238E27FC236}">
                  <a16:creationId xmlns:a16="http://schemas.microsoft.com/office/drawing/2014/main" id="{D30E1F6E-14AA-3709-4D6C-983ADD1D8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14652" y="3938156"/>
              <a:ext cx="180000" cy="180000"/>
            </a:xfrm>
            <a:prstGeom prst="rect">
              <a:avLst/>
            </a:prstGeom>
          </p:spPr>
        </p:pic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DD7B7E6-15E7-2C60-5B17-6856C161A776}"/>
              </a:ext>
            </a:extLst>
          </p:cNvPr>
          <p:cNvGrpSpPr/>
          <p:nvPr/>
        </p:nvGrpSpPr>
        <p:grpSpPr>
          <a:xfrm>
            <a:off x="8567649" y="7595984"/>
            <a:ext cx="1323000" cy="521557"/>
            <a:chOff x="6970946" y="6565979"/>
            <a:chExt cx="1260000" cy="496721"/>
          </a:xfrm>
        </p:grpSpPr>
        <p:sp>
          <p:nvSpPr>
            <p:cNvPr id="157" name="Rectangle 28">
              <a:extLst>
                <a:ext uri="{FF2B5EF4-FFF2-40B4-BE49-F238E27FC236}">
                  <a16:creationId xmlns:a16="http://schemas.microsoft.com/office/drawing/2014/main" id="{B9919F52-6ED2-081D-ADCA-9EA8C07F166F}"/>
                </a:ext>
              </a:extLst>
            </p:cNvPr>
            <p:cNvSpPr/>
            <p:nvPr/>
          </p:nvSpPr>
          <p:spPr>
            <a:xfrm>
              <a:off x="7150946" y="6579034"/>
              <a:ext cx="1080000" cy="153889"/>
            </a:xfrm>
            <a:prstGeom prst="rect">
              <a:avLst/>
            </a:prstGeom>
            <a:noFill/>
          </p:spPr>
          <p:txBody>
            <a:bodyPr wrap="square" lIns="113400" tIns="0" bIns="0" anchor="ctr">
              <a:spAutoFit/>
            </a:bodyPr>
            <a:lstStyle/>
            <a:p>
              <a:r>
                <a:rPr lang="ru-RU" sz="1050" b="1" dirty="0">
                  <a:solidFill>
                    <a:srgbClr val="63666A"/>
                  </a:solidFill>
                  <a:latin typeface="Segoe UI" panose="020B0502040204020203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01.12.2024</a:t>
              </a:r>
              <a:endParaRPr lang="de-DE" sz="1103" b="1" dirty="0">
                <a:solidFill>
                  <a:srgbClr val="63666A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58" name="Graphic 157">
              <a:extLst>
                <a:ext uri="{FF2B5EF4-FFF2-40B4-BE49-F238E27FC236}">
                  <a16:creationId xmlns:a16="http://schemas.microsoft.com/office/drawing/2014/main" id="{2EC10B3A-858A-B130-BC1F-65A5832E3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70946" y="6565979"/>
              <a:ext cx="180000" cy="180000"/>
            </a:xfrm>
            <a:prstGeom prst="rect">
              <a:avLst/>
            </a:prstGeom>
          </p:spPr>
        </p:pic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8E4A7B3B-10E3-A393-4DB9-2327CEFA1F11}"/>
                </a:ext>
              </a:extLst>
            </p:cNvPr>
            <p:cNvGrpSpPr/>
            <p:nvPr/>
          </p:nvGrpSpPr>
          <p:grpSpPr>
            <a:xfrm>
              <a:off x="7003522" y="6825276"/>
              <a:ext cx="842752" cy="237424"/>
              <a:chOff x="7003522" y="6871988"/>
              <a:chExt cx="894490" cy="252000"/>
            </a:xfrm>
          </p:grpSpPr>
          <p:pic>
            <p:nvPicPr>
              <p:cNvPr id="159" name="Graphic 87">
                <a:extLst>
                  <a:ext uri="{FF2B5EF4-FFF2-40B4-BE49-F238E27FC236}">
                    <a16:creationId xmlns:a16="http://schemas.microsoft.com/office/drawing/2014/main" id="{FF1429B4-E185-6CCF-C5F1-60B659F04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rcRect/>
              <a:stretch/>
            </p:blipFill>
            <p:spPr>
              <a:xfrm>
                <a:off x="7311056" y="6871988"/>
                <a:ext cx="291667" cy="252000"/>
              </a:xfrm>
              <a:prstGeom prst="rect">
                <a:avLst/>
              </a:prstGeom>
            </p:spPr>
          </p:pic>
          <p:pic>
            <p:nvPicPr>
              <p:cNvPr id="160" name="Graphic 124">
                <a:extLst>
                  <a:ext uri="{FF2B5EF4-FFF2-40B4-BE49-F238E27FC236}">
                    <a16:creationId xmlns:a16="http://schemas.microsoft.com/office/drawing/2014/main" id="{484AF3FA-1950-8647-9A73-CCBA68FE0A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rcRect/>
              <a:stretch/>
            </p:blipFill>
            <p:spPr>
              <a:xfrm>
                <a:off x="7003522" y="6871988"/>
                <a:ext cx="233185" cy="252000"/>
              </a:xfrm>
              <a:prstGeom prst="rect">
                <a:avLst/>
              </a:prstGeom>
            </p:spPr>
          </p:pic>
          <p:pic>
            <p:nvPicPr>
              <p:cNvPr id="162" name="Graphic 87">
                <a:extLst>
                  <a:ext uri="{FF2B5EF4-FFF2-40B4-BE49-F238E27FC236}">
                    <a16:creationId xmlns:a16="http://schemas.microsoft.com/office/drawing/2014/main" id="{A2EC47F3-E282-60FC-315A-072188E05E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rcRect/>
              <a:stretch/>
            </p:blipFill>
            <p:spPr>
              <a:xfrm>
                <a:off x="7671548" y="6871988"/>
                <a:ext cx="226464" cy="252000"/>
              </a:xfrm>
              <a:prstGeom prst="rect">
                <a:avLst/>
              </a:prstGeom>
            </p:spPr>
          </p:pic>
        </p:grpSp>
      </p:grpSp>
      <p:cxnSp>
        <p:nvCxnSpPr>
          <p:cNvPr id="94" name="Straight Connector 17">
            <a:extLst>
              <a:ext uri="{FF2B5EF4-FFF2-40B4-BE49-F238E27FC236}">
                <a16:creationId xmlns:a16="http://schemas.microsoft.com/office/drawing/2014/main" id="{4B53CD62-4425-4CB2-AE2F-5176412596E6}"/>
              </a:ext>
            </a:extLst>
          </p:cNvPr>
          <p:cNvCxnSpPr>
            <a:cxnSpLocks/>
          </p:cNvCxnSpPr>
          <p:nvPr/>
        </p:nvCxnSpPr>
        <p:spPr>
          <a:xfrm>
            <a:off x="491707" y="3408700"/>
            <a:ext cx="11818187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17">
            <a:extLst>
              <a:ext uri="{FF2B5EF4-FFF2-40B4-BE49-F238E27FC236}">
                <a16:creationId xmlns:a16="http://schemas.microsoft.com/office/drawing/2014/main" id="{2E0172E4-87B1-47F0-98E2-9DE42671744D}"/>
              </a:ext>
            </a:extLst>
          </p:cNvPr>
          <p:cNvCxnSpPr>
            <a:cxnSpLocks/>
          </p:cNvCxnSpPr>
          <p:nvPr/>
        </p:nvCxnSpPr>
        <p:spPr>
          <a:xfrm>
            <a:off x="467228" y="3867424"/>
            <a:ext cx="11818187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17">
            <a:extLst>
              <a:ext uri="{FF2B5EF4-FFF2-40B4-BE49-F238E27FC236}">
                <a16:creationId xmlns:a16="http://schemas.microsoft.com/office/drawing/2014/main" id="{36D6A6A4-49C0-49F8-8594-0CDE18246CDF}"/>
              </a:ext>
            </a:extLst>
          </p:cNvPr>
          <p:cNvCxnSpPr>
            <a:cxnSpLocks/>
          </p:cNvCxnSpPr>
          <p:nvPr/>
        </p:nvCxnSpPr>
        <p:spPr>
          <a:xfrm>
            <a:off x="467228" y="4524182"/>
            <a:ext cx="11818187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7">
            <a:extLst>
              <a:ext uri="{FF2B5EF4-FFF2-40B4-BE49-F238E27FC236}">
                <a16:creationId xmlns:a16="http://schemas.microsoft.com/office/drawing/2014/main" id="{EEEB9F3E-4231-4528-B320-6CAB5C7E773D}"/>
              </a:ext>
            </a:extLst>
          </p:cNvPr>
          <p:cNvCxnSpPr>
            <a:cxnSpLocks/>
          </p:cNvCxnSpPr>
          <p:nvPr/>
        </p:nvCxnSpPr>
        <p:spPr>
          <a:xfrm>
            <a:off x="506239" y="5080746"/>
            <a:ext cx="11818187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661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Прямоугольник 321">
            <a:extLst>
              <a:ext uri="{FF2B5EF4-FFF2-40B4-BE49-F238E27FC236}">
                <a16:creationId xmlns:a16="http://schemas.microsoft.com/office/drawing/2014/main" id="{8C192BF8-CF6C-4302-9C59-1D631DB28269}"/>
              </a:ext>
            </a:extLst>
          </p:cNvPr>
          <p:cNvSpPr/>
          <p:nvPr/>
        </p:nvSpPr>
        <p:spPr>
          <a:xfrm>
            <a:off x="2265883" y="6840242"/>
            <a:ext cx="1837716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84" name="Прямоугольник 283">
            <a:extLst>
              <a:ext uri="{FF2B5EF4-FFF2-40B4-BE49-F238E27FC236}">
                <a16:creationId xmlns:a16="http://schemas.microsoft.com/office/drawing/2014/main" id="{ED97542E-B2DF-4DCC-A24F-B98009D2E8A9}"/>
              </a:ext>
            </a:extLst>
          </p:cNvPr>
          <p:cNvSpPr/>
          <p:nvPr/>
        </p:nvSpPr>
        <p:spPr>
          <a:xfrm>
            <a:off x="2275123" y="3299147"/>
            <a:ext cx="1837716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54" name="Прямоугольник 253">
            <a:extLst>
              <a:ext uri="{FF2B5EF4-FFF2-40B4-BE49-F238E27FC236}">
                <a16:creationId xmlns:a16="http://schemas.microsoft.com/office/drawing/2014/main" id="{61D3044C-B733-4171-B990-34182FB27F59}"/>
              </a:ext>
            </a:extLst>
          </p:cNvPr>
          <p:cNvSpPr/>
          <p:nvPr/>
        </p:nvSpPr>
        <p:spPr>
          <a:xfrm>
            <a:off x="2274974" y="5067186"/>
            <a:ext cx="1837716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47" name="Прямоугольник 246">
            <a:extLst>
              <a:ext uri="{FF2B5EF4-FFF2-40B4-BE49-F238E27FC236}">
                <a16:creationId xmlns:a16="http://schemas.microsoft.com/office/drawing/2014/main" id="{3DA3BF65-F943-4CC5-95A0-BDBDC310DFC0}"/>
              </a:ext>
            </a:extLst>
          </p:cNvPr>
          <p:cNvSpPr/>
          <p:nvPr/>
        </p:nvSpPr>
        <p:spPr>
          <a:xfrm>
            <a:off x="2257952" y="5928438"/>
            <a:ext cx="1837716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8A0BECF7-F3C1-43EE-80FC-90FBDFD2EBE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68" y="1201818"/>
          <a:ext cx="1667" cy="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Слайд think-cell" r:id="rId5" imgW="415" imgH="416" progId="TCLayout.ActiveDocument.1">
                  <p:embed/>
                </p:oleObj>
              </mc:Choice>
              <mc:Fallback>
                <p:oleObj name="Слайд think-cell" r:id="rId5" imgW="415" imgH="416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8A0BECF7-F3C1-43EE-80FC-90FBDFD2EB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8" y="1201818"/>
                        <a:ext cx="1667" cy="1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34033E3-04D6-47EC-1096-C9C47E91FF89}"/>
              </a:ext>
            </a:extLst>
          </p:cNvPr>
          <p:cNvCxnSpPr>
            <a:cxnSpLocks/>
          </p:cNvCxnSpPr>
          <p:nvPr/>
        </p:nvCxnSpPr>
        <p:spPr>
          <a:xfrm>
            <a:off x="10493377" y="1822811"/>
            <a:ext cx="0" cy="553619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Прямоугольник 282">
            <a:extLst>
              <a:ext uri="{FF2B5EF4-FFF2-40B4-BE49-F238E27FC236}">
                <a16:creationId xmlns:a16="http://schemas.microsoft.com/office/drawing/2014/main" id="{0AFAF0D0-F9B5-4972-ACA1-54ED0566F4EB}"/>
              </a:ext>
            </a:extLst>
          </p:cNvPr>
          <p:cNvSpPr/>
          <p:nvPr/>
        </p:nvSpPr>
        <p:spPr>
          <a:xfrm>
            <a:off x="4095668" y="2379351"/>
            <a:ext cx="3905528" cy="185236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F3104949-DCFE-45FF-9FCC-477268112B87}"/>
              </a:ext>
            </a:extLst>
          </p:cNvPr>
          <p:cNvCxnSpPr>
            <a:cxnSpLocks/>
          </p:cNvCxnSpPr>
          <p:nvPr/>
        </p:nvCxnSpPr>
        <p:spPr>
          <a:xfrm>
            <a:off x="8639419" y="1822811"/>
            <a:ext cx="0" cy="55361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id="{3F5825F9-1041-4726-86F4-2E11AC7BEB69}"/>
              </a:ext>
            </a:extLst>
          </p:cNvPr>
          <p:cNvCxnSpPr>
            <a:cxnSpLocks/>
          </p:cNvCxnSpPr>
          <p:nvPr/>
        </p:nvCxnSpPr>
        <p:spPr>
          <a:xfrm>
            <a:off x="6774093" y="1852815"/>
            <a:ext cx="0" cy="55061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C9F3C580-D5F2-45B4-AA0F-C34C928B78DE}"/>
              </a:ext>
            </a:extLst>
          </p:cNvPr>
          <p:cNvCxnSpPr>
            <a:cxnSpLocks/>
          </p:cNvCxnSpPr>
          <p:nvPr/>
        </p:nvCxnSpPr>
        <p:spPr>
          <a:xfrm>
            <a:off x="4880245" y="1822811"/>
            <a:ext cx="0" cy="55361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3" name="Прямоугольник 382">
            <a:extLst>
              <a:ext uri="{FF2B5EF4-FFF2-40B4-BE49-F238E27FC236}">
                <a16:creationId xmlns:a16="http://schemas.microsoft.com/office/drawing/2014/main" id="{F717B6D4-7160-4810-BABB-07088FDB4A99}"/>
              </a:ext>
            </a:extLst>
          </p:cNvPr>
          <p:cNvSpPr/>
          <p:nvPr/>
        </p:nvSpPr>
        <p:spPr>
          <a:xfrm>
            <a:off x="4085694" y="3287676"/>
            <a:ext cx="8392822" cy="1738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4ED0AF2-6A52-EE83-3221-54948AAD68D9}"/>
              </a:ext>
            </a:extLst>
          </p:cNvPr>
          <p:cNvCxnSpPr>
            <a:cxnSpLocks/>
          </p:cNvCxnSpPr>
          <p:nvPr/>
        </p:nvCxnSpPr>
        <p:spPr>
          <a:xfrm>
            <a:off x="2260636" y="1822802"/>
            <a:ext cx="0" cy="5536199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4589852E-C01C-CEAD-F7C9-4A58B9406975}"/>
              </a:ext>
            </a:extLst>
          </p:cNvPr>
          <p:cNvSpPr txBox="1"/>
          <p:nvPr/>
        </p:nvSpPr>
        <p:spPr>
          <a:xfrm>
            <a:off x="6453034" y="1503687"/>
            <a:ext cx="620683" cy="3508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2024</a:t>
            </a:r>
            <a:endParaRPr lang="ru-RU" sz="1680" b="1" dirty="0"/>
          </a:p>
        </p:txBody>
      </p:sp>
      <p:sp>
        <p:nvSpPr>
          <p:cNvPr id="30" name="Rectangle 28">
            <a:extLst>
              <a:ext uri="{FF2B5EF4-FFF2-40B4-BE49-F238E27FC236}">
                <a16:creationId xmlns:a16="http://schemas.microsoft.com/office/drawing/2014/main" id="{0BEDE00F-EC46-9C0F-BDD5-5855D56102F9}"/>
              </a:ext>
            </a:extLst>
          </p:cNvPr>
          <p:cNvSpPr/>
          <p:nvPr/>
        </p:nvSpPr>
        <p:spPr>
          <a:xfrm>
            <a:off x="9059178" y="1739365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IV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4" name="Скругленный прямоугольник 8">
            <a:extLst>
              <a:ext uri="{FF2B5EF4-FFF2-40B4-BE49-F238E27FC236}">
                <a16:creationId xmlns:a16="http://schemas.microsoft.com/office/drawing/2014/main" id="{8A6C357C-2108-9E8B-5C14-27F189051034}"/>
              </a:ext>
            </a:extLst>
          </p:cNvPr>
          <p:cNvSpPr/>
          <p:nvPr/>
        </p:nvSpPr>
        <p:spPr>
          <a:xfrm>
            <a:off x="269491" y="1151575"/>
            <a:ext cx="7280624" cy="531209"/>
          </a:xfrm>
          <a:prstGeom prst="roundRect">
            <a:avLst/>
          </a:prstGeom>
        </p:spPr>
        <p:txBody>
          <a:bodyPr wrap="square" lIns="0" rIns="0">
            <a:spAutoFit/>
          </a:bodyPr>
          <a:lstStyle/>
          <a:p>
            <a:r>
              <a:rPr lang="ru-RU" sz="252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Дорожная карта по Табаку</a:t>
            </a:r>
          </a:p>
        </p:txBody>
      </p:sp>
      <p:sp>
        <p:nvSpPr>
          <p:cNvPr id="174" name="Rectangle 28">
            <a:extLst>
              <a:ext uri="{FF2B5EF4-FFF2-40B4-BE49-F238E27FC236}">
                <a16:creationId xmlns:a16="http://schemas.microsoft.com/office/drawing/2014/main" id="{8E764989-10B3-41AE-BC1B-F7E64CE3E8FD}"/>
              </a:ext>
            </a:extLst>
          </p:cNvPr>
          <p:cNvSpPr/>
          <p:nvPr/>
        </p:nvSpPr>
        <p:spPr>
          <a:xfrm>
            <a:off x="7180660" y="1738991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5" name="Rectangle 28">
            <a:extLst>
              <a:ext uri="{FF2B5EF4-FFF2-40B4-BE49-F238E27FC236}">
                <a16:creationId xmlns:a16="http://schemas.microsoft.com/office/drawing/2014/main" id="{CEF43529-5D46-474C-96D3-D213B67EA4AC}"/>
              </a:ext>
            </a:extLst>
          </p:cNvPr>
          <p:cNvSpPr/>
          <p:nvPr/>
        </p:nvSpPr>
        <p:spPr>
          <a:xfrm>
            <a:off x="5268424" y="1738617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6" name="Rectangle 28">
            <a:extLst>
              <a:ext uri="{FF2B5EF4-FFF2-40B4-BE49-F238E27FC236}">
                <a16:creationId xmlns:a16="http://schemas.microsoft.com/office/drawing/2014/main" id="{200115DE-DA4B-49BE-8606-17781A547F4B}"/>
              </a:ext>
            </a:extLst>
          </p:cNvPr>
          <p:cNvSpPr/>
          <p:nvPr/>
        </p:nvSpPr>
        <p:spPr>
          <a:xfrm>
            <a:off x="3192492" y="1738617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CC43BD5-2624-B69B-B9A2-C1047C5769C7}"/>
              </a:ext>
            </a:extLst>
          </p:cNvPr>
          <p:cNvCxnSpPr>
            <a:cxnSpLocks/>
          </p:cNvCxnSpPr>
          <p:nvPr/>
        </p:nvCxnSpPr>
        <p:spPr>
          <a:xfrm>
            <a:off x="172043" y="2028243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06A0AAE5-FC02-FBA4-C922-FD496F771355}"/>
              </a:ext>
            </a:extLst>
          </p:cNvPr>
          <p:cNvCxnSpPr>
            <a:cxnSpLocks/>
          </p:cNvCxnSpPr>
          <p:nvPr/>
        </p:nvCxnSpPr>
        <p:spPr>
          <a:xfrm>
            <a:off x="261724" y="2916703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61D1C4A7-39C7-FE1B-B832-E7C1F19C9289}"/>
              </a:ext>
            </a:extLst>
          </p:cNvPr>
          <p:cNvCxnSpPr>
            <a:cxnSpLocks/>
          </p:cNvCxnSpPr>
          <p:nvPr/>
        </p:nvCxnSpPr>
        <p:spPr>
          <a:xfrm>
            <a:off x="261724" y="3805162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>
            <a:extLst>
              <a:ext uri="{FF2B5EF4-FFF2-40B4-BE49-F238E27FC236}">
                <a16:creationId xmlns:a16="http://schemas.microsoft.com/office/drawing/2014/main" id="{F5237D7C-9CD3-EEF9-36AF-1D59B3077D9E}"/>
              </a:ext>
            </a:extLst>
          </p:cNvPr>
          <p:cNvCxnSpPr>
            <a:cxnSpLocks/>
          </p:cNvCxnSpPr>
          <p:nvPr/>
        </p:nvCxnSpPr>
        <p:spPr>
          <a:xfrm>
            <a:off x="261724" y="5582081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>
            <a:extLst>
              <a:ext uri="{FF2B5EF4-FFF2-40B4-BE49-F238E27FC236}">
                <a16:creationId xmlns:a16="http://schemas.microsoft.com/office/drawing/2014/main" id="{CE00E256-D8F4-4DE3-963C-C53F02800B02}"/>
              </a:ext>
            </a:extLst>
          </p:cNvPr>
          <p:cNvCxnSpPr>
            <a:cxnSpLocks/>
          </p:cNvCxnSpPr>
          <p:nvPr/>
        </p:nvCxnSpPr>
        <p:spPr>
          <a:xfrm>
            <a:off x="261724" y="6470541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BA98CE18-5BAA-4173-81D0-AA92CE40F628}"/>
              </a:ext>
            </a:extLst>
          </p:cNvPr>
          <p:cNvSpPr txBox="1"/>
          <p:nvPr/>
        </p:nvSpPr>
        <p:spPr>
          <a:xfrm>
            <a:off x="182257" y="2358459"/>
            <a:ext cx="1613659" cy="237757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5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МРЦ</a:t>
            </a:r>
            <a:endParaRPr lang="ru-RU" sz="840" dirty="0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CBCCB55-F133-424B-BEB6-31BAC34D6624}"/>
              </a:ext>
            </a:extLst>
          </p:cNvPr>
          <p:cNvSpPr txBox="1"/>
          <p:nvPr/>
        </p:nvSpPr>
        <p:spPr>
          <a:xfrm>
            <a:off x="172042" y="3191736"/>
            <a:ext cx="1613659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ПОВТОРНЫЕ </a:t>
            </a:r>
          </a:p>
          <a:p>
            <a:r>
              <a:rPr lang="ru-RU" sz="945" dirty="0"/>
              <a:t>ПРОДАЖИ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03EB921C-D5BD-4DF5-B901-1D2FCC1003E9}"/>
              </a:ext>
            </a:extLst>
          </p:cNvPr>
          <p:cNvSpPr txBox="1"/>
          <p:nvPr/>
        </p:nvSpPr>
        <p:spPr>
          <a:xfrm>
            <a:off x="200217" y="4070598"/>
            <a:ext cx="1900337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ОТСУТСТВИЕ СВЕДЕНИЙ </a:t>
            </a:r>
          </a:p>
          <a:p>
            <a:r>
              <a:rPr lang="ru-RU" sz="945" dirty="0"/>
              <a:t>О КОДЕ ИЛИ НАНЕСЕНИИ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9C746288-507C-4D60-90AC-DB8776ABFDD8}"/>
              </a:ext>
            </a:extLst>
          </p:cNvPr>
          <p:cNvSpPr txBox="1"/>
          <p:nvPr/>
        </p:nvSpPr>
        <p:spPr>
          <a:xfrm>
            <a:off x="182258" y="5869812"/>
            <a:ext cx="1900337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ОТСУТСТВИЕ СВЕДЕНИЙ </a:t>
            </a:r>
          </a:p>
          <a:p>
            <a:r>
              <a:rPr lang="ru-RU" sz="945" dirty="0"/>
              <a:t>О ВВОДЕ В ОБОРОТ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2922F348-7A4A-4729-8EDC-387B1DCBA78B}"/>
              </a:ext>
            </a:extLst>
          </p:cNvPr>
          <p:cNvSpPr txBox="1"/>
          <p:nvPr/>
        </p:nvSpPr>
        <p:spPr>
          <a:xfrm>
            <a:off x="182257" y="6758271"/>
            <a:ext cx="1873466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КОНТРОЛЬ </a:t>
            </a:r>
          </a:p>
          <a:p>
            <a:r>
              <a:rPr lang="ru-RU" sz="945" dirty="0"/>
              <a:t>БЛОКИРОВОК ОГВ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BEC3484D-E983-4BF8-AE7D-4EB51B8E02E6}"/>
              </a:ext>
            </a:extLst>
          </p:cNvPr>
          <p:cNvSpPr txBox="1"/>
          <p:nvPr/>
        </p:nvSpPr>
        <p:spPr>
          <a:xfrm>
            <a:off x="11239794" y="1503687"/>
            <a:ext cx="620683" cy="3508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</a:t>
            </a:r>
            <a:r>
              <a:rPr lang="ru-RU" sz="1680" b="1" dirty="0"/>
              <a:t>5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7361400E-4867-4C03-AF10-74EC9F57846A}"/>
              </a:ext>
            </a:extLst>
          </p:cNvPr>
          <p:cNvSpPr/>
          <p:nvPr/>
        </p:nvSpPr>
        <p:spPr>
          <a:xfrm>
            <a:off x="9374419" y="1292724"/>
            <a:ext cx="1456977" cy="2215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Обязательный онлайн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087A67FA-0C22-4DCB-B35A-868941FC296A}"/>
              </a:ext>
            </a:extLst>
          </p:cNvPr>
          <p:cNvSpPr/>
          <p:nvPr/>
        </p:nvSpPr>
        <p:spPr>
          <a:xfrm>
            <a:off x="11075133" y="1292724"/>
            <a:ext cx="1456977" cy="221599"/>
          </a:xfrm>
          <a:prstGeom prst="rect">
            <a:avLst/>
          </a:prstGeom>
          <a:solidFill>
            <a:srgbClr val="F6F42E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Офлайн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EBC20BAD-C65A-421C-931C-171DEBCACCD7}"/>
              </a:ext>
            </a:extLst>
          </p:cNvPr>
          <p:cNvSpPr/>
          <p:nvPr/>
        </p:nvSpPr>
        <p:spPr>
          <a:xfrm>
            <a:off x="7673706" y="1292723"/>
            <a:ext cx="1456977" cy="221599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Добровольный</a:t>
            </a:r>
            <a:r>
              <a:rPr lang="ru-RU" sz="84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онлайн</a:t>
            </a:r>
          </a:p>
        </p:txBody>
      </p:sp>
      <p:sp>
        <p:nvSpPr>
          <p:cNvPr id="379" name="Ромб 378">
            <a:extLst>
              <a:ext uri="{FF2B5EF4-FFF2-40B4-BE49-F238E27FC236}">
                <a16:creationId xmlns:a16="http://schemas.microsoft.com/office/drawing/2014/main" id="{E9208A87-C0A8-4F40-B7CF-D4576020D59D}"/>
              </a:ext>
            </a:extLst>
          </p:cNvPr>
          <p:cNvSpPr/>
          <p:nvPr/>
        </p:nvSpPr>
        <p:spPr>
          <a:xfrm>
            <a:off x="4020853" y="2388545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/>
          </a:p>
        </p:txBody>
      </p:sp>
      <p:sp>
        <p:nvSpPr>
          <p:cNvPr id="380" name="Rectangle 28">
            <a:extLst>
              <a:ext uri="{FF2B5EF4-FFF2-40B4-BE49-F238E27FC236}">
                <a16:creationId xmlns:a16="http://schemas.microsoft.com/office/drawing/2014/main" id="{B1AD7AC0-E322-466E-BDEE-0538302A8373}"/>
              </a:ext>
            </a:extLst>
          </p:cNvPr>
          <p:cNvSpPr/>
          <p:nvPr/>
        </p:nvSpPr>
        <p:spPr>
          <a:xfrm>
            <a:off x="4150706" y="2371166"/>
            <a:ext cx="4357533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БЕЗ ОБРАЩЕНИЯ В ГИС МТ (МРЦ В КОДЕ МАРКИРОВКИ)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82" name="Ромб 381">
            <a:extLst>
              <a:ext uri="{FF2B5EF4-FFF2-40B4-BE49-F238E27FC236}">
                <a16:creationId xmlns:a16="http://schemas.microsoft.com/office/drawing/2014/main" id="{6B7AE429-846B-416E-B851-34C6FB545006}"/>
              </a:ext>
            </a:extLst>
          </p:cNvPr>
          <p:cNvSpPr/>
          <p:nvPr/>
        </p:nvSpPr>
        <p:spPr>
          <a:xfrm>
            <a:off x="4020853" y="3294434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/>
          </a:p>
        </p:txBody>
      </p:sp>
      <p:sp>
        <p:nvSpPr>
          <p:cNvPr id="390" name="Прямоугольник 389">
            <a:extLst>
              <a:ext uri="{FF2B5EF4-FFF2-40B4-BE49-F238E27FC236}">
                <a16:creationId xmlns:a16="http://schemas.microsoft.com/office/drawing/2014/main" id="{FCA31A33-4A15-4F3D-8C88-60B3464431B7}"/>
              </a:ext>
            </a:extLst>
          </p:cNvPr>
          <p:cNvSpPr/>
          <p:nvPr/>
        </p:nvSpPr>
        <p:spPr>
          <a:xfrm>
            <a:off x="4085695" y="5066298"/>
            <a:ext cx="8410802" cy="1688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391" name="Ромб 390">
            <a:extLst>
              <a:ext uri="{FF2B5EF4-FFF2-40B4-BE49-F238E27FC236}">
                <a16:creationId xmlns:a16="http://schemas.microsoft.com/office/drawing/2014/main" id="{BBA3235F-D4D6-4A05-9845-ADA90CA1804B}"/>
              </a:ext>
            </a:extLst>
          </p:cNvPr>
          <p:cNvSpPr/>
          <p:nvPr/>
        </p:nvSpPr>
        <p:spPr>
          <a:xfrm>
            <a:off x="4020853" y="5058966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392" name="Rectangle 28">
            <a:extLst>
              <a:ext uri="{FF2B5EF4-FFF2-40B4-BE49-F238E27FC236}">
                <a16:creationId xmlns:a16="http://schemas.microsoft.com/office/drawing/2014/main" id="{E4BC2FD8-D2BD-44CC-BA47-AA07CB17A070}"/>
              </a:ext>
            </a:extLst>
          </p:cNvPr>
          <p:cNvSpPr/>
          <p:nvPr/>
        </p:nvSpPr>
        <p:spPr>
          <a:xfrm>
            <a:off x="4150706" y="5042909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99" name="Прямоугольник 398">
            <a:extLst>
              <a:ext uri="{FF2B5EF4-FFF2-40B4-BE49-F238E27FC236}">
                <a16:creationId xmlns:a16="http://schemas.microsoft.com/office/drawing/2014/main" id="{BBD94542-C7D7-44CF-923B-950EC5E8D3AF}"/>
              </a:ext>
            </a:extLst>
          </p:cNvPr>
          <p:cNvSpPr/>
          <p:nvPr/>
        </p:nvSpPr>
        <p:spPr>
          <a:xfrm>
            <a:off x="4085694" y="5927096"/>
            <a:ext cx="8392822" cy="1688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00" name="Ромб 399">
            <a:extLst>
              <a:ext uri="{FF2B5EF4-FFF2-40B4-BE49-F238E27FC236}">
                <a16:creationId xmlns:a16="http://schemas.microsoft.com/office/drawing/2014/main" id="{E7903ED6-A5E7-45D5-8DAF-C93C3D39AD0B}"/>
              </a:ext>
            </a:extLst>
          </p:cNvPr>
          <p:cNvSpPr/>
          <p:nvPr/>
        </p:nvSpPr>
        <p:spPr>
          <a:xfrm>
            <a:off x="4020853" y="5919764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01" name="Rectangle 28">
            <a:extLst>
              <a:ext uri="{FF2B5EF4-FFF2-40B4-BE49-F238E27FC236}">
                <a16:creationId xmlns:a16="http://schemas.microsoft.com/office/drawing/2014/main" id="{D2D8AFE6-F824-460E-84CA-0CF6EBC249D9}"/>
              </a:ext>
            </a:extLst>
          </p:cNvPr>
          <p:cNvSpPr/>
          <p:nvPr/>
        </p:nvSpPr>
        <p:spPr>
          <a:xfrm>
            <a:off x="4150706" y="5903708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406" name="Прямоугольник 405">
            <a:extLst>
              <a:ext uri="{FF2B5EF4-FFF2-40B4-BE49-F238E27FC236}">
                <a16:creationId xmlns:a16="http://schemas.microsoft.com/office/drawing/2014/main" id="{FC354722-E027-410C-9F56-EA96526F596B}"/>
              </a:ext>
            </a:extLst>
          </p:cNvPr>
          <p:cNvSpPr/>
          <p:nvPr/>
        </p:nvSpPr>
        <p:spPr>
          <a:xfrm>
            <a:off x="4085694" y="6840303"/>
            <a:ext cx="7643723" cy="1688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07" name="Ромб 406">
            <a:extLst>
              <a:ext uri="{FF2B5EF4-FFF2-40B4-BE49-F238E27FC236}">
                <a16:creationId xmlns:a16="http://schemas.microsoft.com/office/drawing/2014/main" id="{F7E43A7A-0E26-4F47-867D-F70BC2BF8788}"/>
              </a:ext>
            </a:extLst>
          </p:cNvPr>
          <p:cNvSpPr/>
          <p:nvPr/>
        </p:nvSpPr>
        <p:spPr>
          <a:xfrm>
            <a:off x="4020853" y="6832971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08" name="Rectangle 28">
            <a:extLst>
              <a:ext uri="{FF2B5EF4-FFF2-40B4-BE49-F238E27FC236}">
                <a16:creationId xmlns:a16="http://schemas.microsoft.com/office/drawing/2014/main" id="{FBB9367A-C722-4311-B9A2-4B5D2B9462F4}"/>
              </a:ext>
            </a:extLst>
          </p:cNvPr>
          <p:cNvSpPr/>
          <p:nvPr/>
        </p:nvSpPr>
        <p:spPr>
          <a:xfrm>
            <a:off x="4150706" y="6816915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409" name="Прямоугольник 408">
            <a:extLst>
              <a:ext uri="{FF2B5EF4-FFF2-40B4-BE49-F238E27FC236}">
                <a16:creationId xmlns:a16="http://schemas.microsoft.com/office/drawing/2014/main" id="{AA7F2D19-CCC5-4A2D-BF5F-615296B5D332}"/>
              </a:ext>
            </a:extLst>
          </p:cNvPr>
          <p:cNvSpPr/>
          <p:nvPr/>
        </p:nvSpPr>
        <p:spPr>
          <a:xfrm>
            <a:off x="11381595" y="6831255"/>
            <a:ext cx="1096921" cy="180021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10" name="Ромб 409">
            <a:extLst>
              <a:ext uri="{FF2B5EF4-FFF2-40B4-BE49-F238E27FC236}">
                <a16:creationId xmlns:a16="http://schemas.microsoft.com/office/drawing/2014/main" id="{465AC848-25B5-4771-89EC-5D2F3BF3BB88}"/>
              </a:ext>
            </a:extLst>
          </p:cNvPr>
          <p:cNvSpPr/>
          <p:nvPr/>
        </p:nvSpPr>
        <p:spPr>
          <a:xfrm>
            <a:off x="11299820" y="6824106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11" name="Rectangle 28">
            <a:extLst>
              <a:ext uri="{FF2B5EF4-FFF2-40B4-BE49-F238E27FC236}">
                <a16:creationId xmlns:a16="http://schemas.microsoft.com/office/drawing/2014/main" id="{35A11513-8E78-4B9A-AD3D-3A6B03F4D6D2}"/>
              </a:ext>
            </a:extLst>
          </p:cNvPr>
          <p:cNvSpPr/>
          <p:nvPr/>
        </p:nvSpPr>
        <p:spPr>
          <a:xfrm>
            <a:off x="11399024" y="6798261"/>
            <a:ext cx="999796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01.03.2025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E12673B-3202-8C7A-8CD5-F4C4FEC6589D}"/>
              </a:ext>
            </a:extLst>
          </p:cNvPr>
          <p:cNvCxnSpPr>
            <a:cxnSpLocks/>
          </p:cNvCxnSpPr>
          <p:nvPr/>
        </p:nvCxnSpPr>
        <p:spPr>
          <a:xfrm>
            <a:off x="1980177" y="5890614"/>
            <a:ext cx="10498340" cy="0"/>
          </a:xfrm>
          <a:prstGeom prst="line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3F8CD6D5-7111-4D29-B427-2084B393B52B}"/>
              </a:ext>
            </a:extLst>
          </p:cNvPr>
          <p:cNvSpPr txBox="1"/>
          <p:nvPr/>
        </p:nvSpPr>
        <p:spPr>
          <a:xfrm>
            <a:off x="200216" y="4964859"/>
            <a:ext cx="1727353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КОРРЕКТНОСТЬ КОДА ПРОВЕРКИ</a:t>
            </a:r>
          </a:p>
        </p:txBody>
      </p:sp>
      <p:cxnSp>
        <p:nvCxnSpPr>
          <p:cNvPr id="288" name="Прямая соединительная линия 287">
            <a:extLst>
              <a:ext uri="{FF2B5EF4-FFF2-40B4-BE49-F238E27FC236}">
                <a16:creationId xmlns:a16="http://schemas.microsoft.com/office/drawing/2014/main" id="{CD513A75-5583-410E-B45A-2BD87F23007D}"/>
              </a:ext>
            </a:extLst>
          </p:cNvPr>
          <p:cNvCxnSpPr>
            <a:cxnSpLocks/>
          </p:cNvCxnSpPr>
          <p:nvPr/>
        </p:nvCxnSpPr>
        <p:spPr>
          <a:xfrm>
            <a:off x="279705" y="4693622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Прямоугольник 289">
            <a:extLst>
              <a:ext uri="{FF2B5EF4-FFF2-40B4-BE49-F238E27FC236}">
                <a16:creationId xmlns:a16="http://schemas.microsoft.com/office/drawing/2014/main" id="{6C729712-11A1-4186-B0E6-9BC20C46ED6A}"/>
              </a:ext>
            </a:extLst>
          </p:cNvPr>
          <p:cNvSpPr/>
          <p:nvPr/>
        </p:nvSpPr>
        <p:spPr>
          <a:xfrm>
            <a:off x="2270765" y="4186574"/>
            <a:ext cx="1837716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93" name="Прямоугольник 292">
            <a:extLst>
              <a:ext uri="{FF2B5EF4-FFF2-40B4-BE49-F238E27FC236}">
                <a16:creationId xmlns:a16="http://schemas.microsoft.com/office/drawing/2014/main" id="{020254E4-252D-4F50-9536-9C4276CE0F56}"/>
              </a:ext>
            </a:extLst>
          </p:cNvPr>
          <p:cNvSpPr/>
          <p:nvPr/>
        </p:nvSpPr>
        <p:spPr>
          <a:xfrm>
            <a:off x="4081485" y="4185686"/>
            <a:ext cx="8397032" cy="1688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94" name="Ромб 293">
            <a:extLst>
              <a:ext uri="{FF2B5EF4-FFF2-40B4-BE49-F238E27FC236}">
                <a16:creationId xmlns:a16="http://schemas.microsoft.com/office/drawing/2014/main" id="{07B89F0D-0FDD-45F6-9031-0D6063D8057C}"/>
              </a:ext>
            </a:extLst>
          </p:cNvPr>
          <p:cNvSpPr/>
          <p:nvPr/>
        </p:nvSpPr>
        <p:spPr>
          <a:xfrm>
            <a:off x="4016643" y="4178354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302" name="Rectangle 28">
            <a:extLst>
              <a:ext uri="{FF2B5EF4-FFF2-40B4-BE49-F238E27FC236}">
                <a16:creationId xmlns:a16="http://schemas.microsoft.com/office/drawing/2014/main" id="{B7DF73D5-1E65-4412-AA3E-6DFFBB17BAE4}"/>
              </a:ext>
            </a:extLst>
          </p:cNvPr>
          <p:cNvSpPr/>
          <p:nvPr/>
        </p:nvSpPr>
        <p:spPr>
          <a:xfrm>
            <a:off x="4146497" y="4162297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21" name="Rectangle 28">
            <a:extLst>
              <a:ext uri="{FF2B5EF4-FFF2-40B4-BE49-F238E27FC236}">
                <a16:creationId xmlns:a16="http://schemas.microsoft.com/office/drawing/2014/main" id="{1276DAF9-95E2-46A9-9F03-97BC2DC3FBB3}"/>
              </a:ext>
            </a:extLst>
          </p:cNvPr>
          <p:cNvSpPr/>
          <p:nvPr/>
        </p:nvSpPr>
        <p:spPr>
          <a:xfrm>
            <a:off x="4134052" y="3274294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326" name="Прямая соединительная линия 325">
            <a:extLst>
              <a:ext uri="{FF2B5EF4-FFF2-40B4-BE49-F238E27FC236}">
                <a16:creationId xmlns:a16="http://schemas.microsoft.com/office/drawing/2014/main" id="{6D35F4C4-EA31-4C09-AE24-99DBA4DEC170}"/>
              </a:ext>
            </a:extLst>
          </p:cNvPr>
          <p:cNvCxnSpPr>
            <a:cxnSpLocks/>
          </p:cNvCxnSpPr>
          <p:nvPr/>
        </p:nvCxnSpPr>
        <p:spPr>
          <a:xfrm>
            <a:off x="279705" y="7359001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91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8A0BECF7-F3C1-43EE-80FC-90FBDFD2EBE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68" y="1201818"/>
          <a:ext cx="1667" cy="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Слайд think-cell" r:id="rId5" imgW="415" imgH="416" progId="TCLayout.ActiveDocument.1">
                  <p:embed/>
                </p:oleObj>
              </mc:Choice>
              <mc:Fallback>
                <p:oleObj name="Слайд think-cell" r:id="rId5" imgW="415" imgH="416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8A0BECF7-F3C1-43EE-80FC-90FBDFD2EB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8" y="1201818"/>
                        <a:ext cx="1667" cy="1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34033E3-04D6-47EC-1096-C9C47E91FF89}"/>
              </a:ext>
            </a:extLst>
          </p:cNvPr>
          <p:cNvCxnSpPr>
            <a:cxnSpLocks/>
          </p:cNvCxnSpPr>
          <p:nvPr/>
        </p:nvCxnSpPr>
        <p:spPr>
          <a:xfrm>
            <a:off x="10493377" y="1822811"/>
            <a:ext cx="0" cy="642464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F3104949-DCFE-45FF-9FCC-477268112B87}"/>
              </a:ext>
            </a:extLst>
          </p:cNvPr>
          <p:cNvCxnSpPr>
            <a:cxnSpLocks/>
          </p:cNvCxnSpPr>
          <p:nvPr/>
        </p:nvCxnSpPr>
        <p:spPr>
          <a:xfrm>
            <a:off x="8639419" y="1822811"/>
            <a:ext cx="0" cy="64246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id="{3F5825F9-1041-4726-86F4-2E11AC7BEB69}"/>
              </a:ext>
            </a:extLst>
          </p:cNvPr>
          <p:cNvCxnSpPr>
            <a:cxnSpLocks/>
          </p:cNvCxnSpPr>
          <p:nvPr/>
        </p:nvCxnSpPr>
        <p:spPr>
          <a:xfrm>
            <a:off x="6774093" y="1852815"/>
            <a:ext cx="0" cy="64246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C9F3C580-D5F2-45B4-AA0F-C34C928B78DE}"/>
              </a:ext>
            </a:extLst>
          </p:cNvPr>
          <p:cNvCxnSpPr>
            <a:cxnSpLocks/>
          </p:cNvCxnSpPr>
          <p:nvPr/>
        </p:nvCxnSpPr>
        <p:spPr>
          <a:xfrm>
            <a:off x="4880245" y="1822811"/>
            <a:ext cx="0" cy="64246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4ED0AF2-6A52-EE83-3221-54948AAD68D9}"/>
              </a:ext>
            </a:extLst>
          </p:cNvPr>
          <p:cNvCxnSpPr>
            <a:cxnSpLocks/>
          </p:cNvCxnSpPr>
          <p:nvPr/>
        </p:nvCxnSpPr>
        <p:spPr>
          <a:xfrm>
            <a:off x="2260636" y="1822803"/>
            <a:ext cx="0" cy="6424655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4589852E-C01C-CEAD-F7C9-4A58B9406975}"/>
              </a:ext>
            </a:extLst>
          </p:cNvPr>
          <p:cNvSpPr txBox="1"/>
          <p:nvPr/>
        </p:nvSpPr>
        <p:spPr>
          <a:xfrm>
            <a:off x="6453034" y="1503687"/>
            <a:ext cx="620683" cy="3508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2024</a:t>
            </a:r>
            <a:endParaRPr lang="ru-RU" sz="1680" b="1" dirty="0"/>
          </a:p>
        </p:txBody>
      </p:sp>
      <p:sp>
        <p:nvSpPr>
          <p:cNvPr id="30" name="Rectangle 28">
            <a:extLst>
              <a:ext uri="{FF2B5EF4-FFF2-40B4-BE49-F238E27FC236}">
                <a16:creationId xmlns:a16="http://schemas.microsoft.com/office/drawing/2014/main" id="{0BEDE00F-EC46-9C0F-BDD5-5855D56102F9}"/>
              </a:ext>
            </a:extLst>
          </p:cNvPr>
          <p:cNvSpPr/>
          <p:nvPr/>
        </p:nvSpPr>
        <p:spPr>
          <a:xfrm>
            <a:off x="9059178" y="1739365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IV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4" name="Скругленный прямоугольник 8">
            <a:extLst>
              <a:ext uri="{FF2B5EF4-FFF2-40B4-BE49-F238E27FC236}">
                <a16:creationId xmlns:a16="http://schemas.microsoft.com/office/drawing/2014/main" id="{8A6C357C-2108-9E8B-5C14-27F189051034}"/>
              </a:ext>
            </a:extLst>
          </p:cNvPr>
          <p:cNvSpPr/>
          <p:nvPr/>
        </p:nvSpPr>
        <p:spPr>
          <a:xfrm>
            <a:off x="269491" y="1151575"/>
            <a:ext cx="7280624" cy="531209"/>
          </a:xfrm>
          <a:prstGeom prst="roundRect">
            <a:avLst/>
          </a:prstGeom>
        </p:spPr>
        <p:txBody>
          <a:bodyPr wrap="square" lIns="0" rIns="0">
            <a:spAutoFit/>
          </a:bodyPr>
          <a:lstStyle/>
          <a:p>
            <a:r>
              <a:rPr lang="ru-RU" sz="252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Дорожная карта по Молоку</a:t>
            </a:r>
          </a:p>
        </p:txBody>
      </p:sp>
      <p:sp>
        <p:nvSpPr>
          <p:cNvPr id="174" name="Rectangle 28">
            <a:extLst>
              <a:ext uri="{FF2B5EF4-FFF2-40B4-BE49-F238E27FC236}">
                <a16:creationId xmlns:a16="http://schemas.microsoft.com/office/drawing/2014/main" id="{8E764989-10B3-41AE-BC1B-F7E64CE3E8FD}"/>
              </a:ext>
            </a:extLst>
          </p:cNvPr>
          <p:cNvSpPr/>
          <p:nvPr/>
        </p:nvSpPr>
        <p:spPr>
          <a:xfrm>
            <a:off x="7180660" y="1738991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5" name="Rectangle 28">
            <a:extLst>
              <a:ext uri="{FF2B5EF4-FFF2-40B4-BE49-F238E27FC236}">
                <a16:creationId xmlns:a16="http://schemas.microsoft.com/office/drawing/2014/main" id="{CEF43529-5D46-474C-96D3-D213B67EA4AC}"/>
              </a:ext>
            </a:extLst>
          </p:cNvPr>
          <p:cNvSpPr/>
          <p:nvPr/>
        </p:nvSpPr>
        <p:spPr>
          <a:xfrm>
            <a:off x="5268424" y="1738617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6" name="Rectangle 28">
            <a:extLst>
              <a:ext uri="{FF2B5EF4-FFF2-40B4-BE49-F238E27FC236}">
                <a16:creationId xmlns:a16="http://schemas.microsoft.com/office/drawing/2014/main" id="{200115DE-DA4B-49BE-8606-17781A547F4B}"/>
              </a:ext>
            </a:extLst>
          </p:cNvPr>
          <p:cNvSpPr/>
          <p:nvPr/>
        </p:nvSpPr>
        <p:spPr>
          <a:xfrm>
            <a:off x="3192492" y="1738617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CC43BD5-2624-B69B-B9A2-C1047C5769C7}"/>
              </a:ext>
            </a:extLst>
          </p:cNvPr>
          <p:cNvCxnSpPr>
            <a:cxnSpLocks/>
          </p:cNvCxnSpPr>
          <p:nvPr/>
        </p:nvCxnSpPr>
        <p:spPr>
          <a:xfrm>
            <a:off x="172043" y="2028243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61D1C4A7-39C7-FE1B-B832-E7C1F19C9289}"/>
              </a:ext>
            </a:extLst>
          </p:cNvPr>
          <p:cNvCxnSpPr>
            <a:cxnSpLocks/>
          </p:cNvCxnSpPr>
          <p:nvPr/>
        </p:nvCxnSpPr>
        <p:spPr>
          <a:xfrm>
            <a:off x="261724" y="3064779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>
            <a:extLst>
              <a:ext uri="{FF2B5EF4-FFF2-40B4-BE49-F238E27FC236}">
                <a16:creationId xmlns:a16="http://schemas.microsoft.com/office/drawing/2014/main" id="{F5237D7C-9CD3-EEF9-36AF-1D59B3077D9E}"/>
              </a:ext>
            </a:extLst>
          </p:cNvPr>
          <p:cNvCxnSpPr>
            <a:cxnSpLocks/>
          </p:cNvCxnSpPr>
          <p:nvPr/>
        </p:nvCxnSpPr>
        <p:spPr>
          <a:xfrm>
            <a:off x="261724" y="5137851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>
            <a:extLst>
              <a:ext uri="{FF2B5EF4-FFF2-40B4-BE49-F238E27FC236}">
                <a16:creationId xmlns:a16="http://schemas.microsoft.com/office/drawing/2014/main" id="{CE00E256-D8F4-4DE3-963C-C53F02800B02}"/>
              </a:ext>
            </a:extLst>
          </p:cNvPr>
          <p:cNvCxnSpPr>
            <a:cxnSpLocks/>
          </p:cNvCxnSpPr>
          <p:nvPr/>
        </p:nvCxnSpPr>
        <p:spPr>
          <a:xfrm>
            <a:off x="261724" y="6174386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BA98CE18-5BAA-4173-81D0-AA92CE40F628}"/>
              </a:ext>
            </a:extLst>
          </p:cNvPr>
          <p:cNvSpPr txBox="1"/>
          <p:nvPr/>
        </p:nvSpPr>
        <p:spPr>
          <a:xfrm>
            <a:off x="182257" y="2346970"/>
            <a:ext cx="1613659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5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КОНТРОЛЬ СРОКА ГОДНОСТИ</a:t>
            </a:r>
            <a:endParaRPr lang="ru-RU" sz="840" dirty="0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CBCCB55-F133-424B-BEB6-31BAC34D6624}"/>
              </a:ext>
            </a:extLst>
          </p:cNvPr>
          <p:cNvSpPr txBox="1"/>
          <p:nvPr/>
        </p:nvSpPr>
        <p:spPr>
          <a:xfrm>
            <a:off x="172042" y="3373974"/>
            <a:ext cx="1613659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ПОВТОРНЫЕ </a:t>
            </a:r>
          </a:p>
          <a:p>
            <a:r>
              <a:rPr lang="ru-RU" sz="945" dirty="0"/>
              <a:t>ПРОДАЖИ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03EB921C-D5BD-4DF5-B901-1D2FCC1003E9}"/>
              </a:ext>
            </a:extLst>
          </p:cNvPr>
          <p:cNvSpPr txBox="1"/>
          <p:nvPr/>
        </p:nvSpPr>
        <p:spPr>
          <a:xfrm>
            <a:off x="200217" y="4415624"/>
            <a:ext cx="1900337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ОТСУТСТВИЕ СВЕДЕНИЙ </a:t>
            </a:r>
          </a:p>
          <a:p>
            <a:r>
              <a:rPr lang="ru-RU" sz="945" dirty="0"/>
              <a:t>О КОДЕ ИЛИ НАНЕСЕНИИ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9C746288-507C-4D60-90AC-DB8776ABFDD8}"/>
              </a:ext>
            </a:extLst>
          </p:cNvPr>
          <p:cNvSpPr txBox="1"/>
          <p:nvPr/>
        </p:nvSpPr>
        <p:spPr>
          <a:xfrm>
            <a:off x="182258" y="6505608"/>
            <a:ext cx="1900337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ОТСУТСТВИЕ СВЕДЕНИЙ </a:t>
            </a:r>
          </a:p>
          <a:p>
            <a:r>
              <a:rPr lang="ru-RU" sz="945" dirty="0"/>
              <a:t>О ВВОДЕ В ОБОРОТ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2922F348-7A4A-4729-8EDC-387B1DCBA78B}"/>
              </a:ext>
            </a:extLst>
          </p:cNvPr>
          <p:cNvSpPr txBox="1"/>
          <p:nvPr/>
        </p:nvSpPr>
        <p:spPr>
          <a:xfrm>
            <a:off x="182257" y="7650233"/>
            <a:ext cx="1873466" cy="237757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4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BEC3484D-E983-4BF8-AE7D-4EB51B8E02E6}"/>
              </a:ext>
            </a:extLst>
          </p:cNvPr>
          <p:cNvSpPr txBox="1"/>
          <p:nvPr/>
        </p:nvSpPr>
        <p:spPr>
          <a:xfrm>
            <a:off x="11239794" y="1503687"/>
            <a:ext cx="620683" cy="3508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</a:t>
            </a:r>
            <a:r>
              <a:rPr lang="ru-RU" sz="1680" b="1" dirty="0"/>
              <a:t>5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7361400E-4867-4C03-AF10-74EC9F57846A}"/>
              </a:ext>
            </a:extLst>
          </p:cNvPr>
          <p:cNvSpPr/>
          <p:nvPr/>
        </p:nvSpPr>
        <p:spPr>
          <a:xfrm>
            <a:off x="9374419" y="1292724"/>
            <a:ext cx="1456977" cy="2215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Обязательный онлайн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087A67FA-0C22-4DCB-B35A-868941FC296A}"/>
              </a:ext>
            </a:extLst>
          </p:cNvPr>
          <p:cNvSpPr/>
          <p:nvPr/>
        </p:nvSpPr>
        <p:spPr>
          <a:xfrm>
            <a:off x="11075133" y="1292724"/>
            <a:ext cx="1456977" cy="221599"/>
          </a:xfrm>
          <a:prstGeom prst="rect">
            <a:avLst/>
          </a:prstGeom>
          <a:solidFill>
            <a:srgbClr val="F6F42E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Офлайн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EBC20BAD-C65A-421C-931C-171DEBCACCD7}"/>
              </a:ext>
            </a:extLst>
          </p:cNvPr>
          <p:cNvSpPr/>
          <p:nvPr/>
        </p:nvSpPr>
        <p:spPr>
          <a:xfrm>
            <a:off x="7673706" y="1292723"/>
            <a:ext cx="1456977" cy="221599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Добровольный</a:t>
            </a:r>
            <a:r>
              <a:rPr lang="ru-RU" sz="84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онлайн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E12673B-3202-8C7A-8CD5-F4C4FEC6589D}"/>
              </a:ext>
            </a:extLst>
          </p:cNvPr>
          <p:cNvCxnSpPr>
            <a:cxnSpLocks/>
          </p:cNvCxnSpPr>
          <p:nvPr/>
        </p:nvCxnSpPr>
        <p:spPr>
          <a:xfrm>
            <a:off x="1980177" y="6526410"/>
            <a:ext cx="10498340" cy="0"/>
          </a:xfrm>
          <a:prstGeom prst="line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3F8CD6D5-7111-4D29-B427-2084B393B52B}"/>
              </a:ext>
            </a:extLst>
          </p:cNvPr>
          <p:cNvSpPr txBox="1"/>
          <p:nvPr/>
        </p:nvSpPr>
        <p:spPr>
          <a:xfrm>
            <a:off x="200216" y="5449143"/>
            <a:ext cx="1727353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КОРРЕКТНОСТЬ КОДА ПРОВЕРКИ</a:t>
            </a:r>
          </a:p>
        </p:txBody>
      </p:sp>
      <p:cxnSp>
        <p:nvCxnSpPr>
          <p:cNvPr id="288" name="Прямая соединительная линия 287">
            <a:extLst>
              <a:ext uri="{FF2B5EF4-FFF2-40B4-BE49-F238E27FC236}">
                <a16:creationId xmlns:a16="http://schemas.microsoft.com/office/drawing/2014/main" id="{CD513A75-5583-410E-B45A-2BD87F23007D}"/>
              </a:ext>
            </a:extLst>
          </p:cNvPr>
          <p:cNvCxnSpPr>
            <a:cxnSpLocks/>
          </p:cNvCxnSpPr>
          <p:nvPr/>
        </p:nvCxnSpPr>
        <p:spPr>
          <a:xfrm>
            <a:off x="279705" y="4101315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Прямая соединительная линия 325">
            <a:extLst>
              <a:ext uri="{FF2B5EF4-FFF2-40B4-BE49-F238E27FC236}">
                <a16:creationId xmlns:a16="http://schemas.microsoft.com/office/drawing/2014/main" id="{6D35F4C4-EA31-4C09-AE24-99DBA4DEC170}"/>
              </a:ext>
            </a:extLst>
          </p:cNvPr>
          <p:cNvCxnSpPr>
            <a:cxnSpLocks/>
          </p:cNvCxnSpPr>
          <p:nvPr/>
        </p:nvCxnSpPr>
        <p:spPr>
          <a:xfrm>
            <a:off x="279705" y="7210922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3D5360E7-3B52-4221-B1C8-E45688A20861}"/>
              </a:ext>
            </a:extLst>
          </p:cNvPr>
          <p:cNvSpPr/>
          <p:nvPr/>
        </p:nvSpPr>
        <p:spPr>
          <a:xfrm>
            <a:off x="2265884" y="2467189"/>
            <a:ext cx="3630632" cy="18538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DE693B7A-EC4D-4A02-B6C9-A75705BC76ED}"/>
              </a:ext>
            </a:extLst>
          </p:cNvPr>
          <p:cNvSpPr/>
          <p:nvPr/>
        </p:nvSpPr>
        <p:spPr>
          <a:xfrm>
            <a:off x="5896515" y="2464001"/>
            <a:ext cx="2156589" cy="1778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A94B29F5-5841-4B89-A3EC-0FB9611315A8}"/>
              </a:ext>
            </a:extLst>
          </p:cNvPr>
          <p:cNvSpPr/>
          <p:nvPr/>
        </p:nvSpPr>
        <p:spPr>
          <a:xfrm>
            <a:off x="8053103" y="2464001"/>
            <a:ext cx="4443318" cy="157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4" name="Ромб 73">
            <a:extLst>
              <a:ext uri="{FF2B5EF4-FFF2-40B4-BE49-F238E27FC236}">
                <a16:creationId xmlns:a16="http://schemas.microsoft.com/office/drawing/2014/main" id="{1E5F483B-E62B-46B4-A75E-54B94B2766FA}"/>
              </a:ext>
            </a:extLst>
          </p:cNvPr>
          <p:cNvSpPr/>
          <p:nvPr/>
        </p:nvSpPr>
        <p:spPr>
          <a:xfrm>
            <a:off x="5815519" y="2465718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5" name="Ромб 74">
            <a:extLst>
              <a:ext uri="{FF2B5EF4-FFF2-40B4-BE49-F238E27FC236}">
                <a16:creationId xmlns:a16="http://schemas.microsoft.com/office/drawing/2014/main" id="{64608685-633D-4B23-93C9-BCF7211AEA01}"/>
              </a:ext>
            </a:extLst>
          </p:cNvPr>
          <p:cNvSpPr/>
          <p:nvPr/>
        </p:nvSpPr>
        <p:spPr>
          <a:xfrm>
            <a:off x="7982299" y="2456853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7" name="Rectangle 28">
            <a:extLst>
              <a:ext uri="{FF2B5EF4-FFF2-40B4-BE49-F238E27FC236}">
                <a16:creationId xmlns:a16="http://schemas.microsoft.com/office/drawing/2014/main" id="{08D2960C-FB94-4C04-99EC-DBACD8446EBA}"/>
              </a:ext>
            </a:extLst>
          </p:cNvPr>
          <p:cNvSpPr/>
          <p:nvPr/>
        </p:nvSpPr>
        <p:spPr>
          <a:xfrm>
            <a:off x="5961358" y="2449661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01.05.2024 КРУПНЫЕ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78" name="Rectangle 28">
            <a:extLst>
              <a:ext uri="{FF2B5EF4-FFF2-40B4-BE49-F238E27FC236}">
                <a16:creationId xmlns:a16="http://schemas.microsoft.com/office/drawing/2014/main" id="{79F40CD9-41F7-4353-A7E8-CCFA794827E7}"/>
              </a:ext>
            </a:extLst>
          </p:cNvPr>
          <p:cNvSpPr/>
          <p:nvPr/>
        </p:nvSpPr>
        <p:spPr>
          <a:xfrm>
            <a:off x="8126686" y="2443875"/>
            <a:ext cx="1977864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 ОСТАЛЬНЫЕ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3B3F3DB3-2396-4BC5-97E6-308E63A800A3}"/>
              </a:ext>
            </a:extLst>
          </p:cNvPr>
          <p:cNvSpPr/>
          <p:nvPr/>
        </p:nvSpPr>
        <p:spPr>
          <a:xfrm>
            <a:off x="2265883" y="3459399"/>
            <a:ext cx="5829789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5B5F5FC8-2F34-4569-A4D8-270D5327173C}"/>
              </a:ext>
            </a:extLst>
          </p:cNvPr>
          <p:cNvSpPr/>
          <p:nvPr/>
        </p:nvSpPr>
        <p:spPr>
          <a:xfrm>
            <a:off x="8089907" y="3456211"/>
            <a:ext cx="4406515" cy="1778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2" name="Ромб 81">
            <a:extLst>
              <a:ext uri="{FF2B5EF4-FFF2-40B4-BE49-F238E27FC236}">
                <a16:creationId xmlns:a16="http://schemas.microsoft.com/office/drawing/2014/main" id="{41E1806B-3786-4446-A0F7-1F57DCF73383}"/>
              </a:ext>
            </a:extLst>
          </p:cNvPr>
          <p:cNvSpPr/>
          <p:nvPr/>
        </p:nvSpPr>
        <p:spPr>
          <a:xfrm>
            <a:off x="8019102" y="3449062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4" name="Rectangle 28">
            <a:extLst>
              <a:ext uri="{FF2B5EF4-FFF2-40B4-BE49-F238E27FC236}">
                <a16:creationId xmlns:a16="http://schemas.microsoft.com/office/drawing/2014/main" id="{8FF3624F-3CFA-428C-82E2-5B60B296A3C8}"/>
              </a:ext>
            </a:extLst>
          </p:cNvPr>
          <p:cNvSpPr/>
          <p:nvPr/>
        </p:nvSpPr>
        <p:spPr>
          <a:xfrm>
            <a:off x="8163489" y="3431118"/>
            <a:ext cx="1780375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CA98B514-96DB-4EF7-9D35-C46DBC928994}"/>
              </a:ext>
            </a:extLst>
          </p:cNvPr>
          <p:cNvSpPr/>
          <p:nvPr/>
        </p:nvSpPr>
        <p:spPr>
          <a:xfrm>
            <a:off x="2265884" y="4499627"/>
            <a:ext cx="3630632" cy="18538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6A74FF9B-5C59-474C-BB09-F6A7069D72FA}"/>
              </a:ext>
            </a:extLst>
          </p:cNvPr>
          <p:cNvSpPr/>
          <p:nvPr/>
        </p:nvSpPr>
        <p:spPr>
          <a:xfrm>
            <a:off x="5896515" y="4496438"/>
            <a:ext cx="2156589" cy="1778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4295842F-28D9-4D4A-8153-5ADFFE2304C2}"/>
              </a:ext>
            </a:extLst>
          </p:cNvPr>
          <p:cNvSpPr/>
          <p:nvPr/>
        </p:nvSpPr>
        <p:spPr>
          <a:xfrm>
            <a:off x="8053103" y="4496439"/>
            <a:ext cx="4443318" cy="157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8" name="Ромб 87">
            <a:extLst>
              <a:ext uri="{FF2B5EF4-FFF2-40B4-BE49-F238E27FC236}">
                <a16:creationId xmlns:a16="http://schemas.microsoft.com/office/drawing/2014/main" id="{29C8A7CF-D80C-4C79-A847-7943559FA46A}"/>
              </a:ext>
            </a:extLst>
          </p:cNvPr>
          <p:cNvSpPr/>
          <p:nvPr/>
        </p:nvSpPr>
        <p:spPr>
          <a:xfrm>
            <a:off x="5815519" y="4498156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9" name="Ромб 88">
            <a:extLst>
              <a:ext uri="{FF2B5EF4-FFF2-40B4-BE49-F238E27FC236}">
                <a16:creationId xmlns:a16="http://schemas.microsoft.com/office/drawing/2014/main" id="{8CCA7788-A28D-4CC8-8583-FA6B5E3951F1}"/>
              </a:ext>
            </a:extLst>
          </p:cNvPr>
          <p:cNvSpPr/>
          <p:nvPr/>
        </p:nvSpPr>
        <p:spPr>
          <a:xfrm>
            <a:off x="7982299" y="4489291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0" name="Rectangle 28">
            <a:extLst>
              <a:ext uri="{FF2B5EF4-FFF2-40B4-BE49-F238E27FC236}">
                <a16:creationId xmlns:a16="http://schemas.microsoft.com/office/drawing/2014/main" id="{96E6AA0A-6B00-41F9-BC38-68E6EF816F40}"/>
              </a:ext>
            </a:extLst>
          </p:cNvPr>
          <p:cNvSpPr/>
          <p:nvPr/>
        </p:nvSpPr>
        <p:spPr>
          <a:xfrm>
            <a:off x="5961358" y="4482098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01.05.2024 КРУПНЫЕ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91" name="Rectangle 28">
            <a:extLst>
              <a:ext uri="{FF2B5EF4-FFF2-40B4-BE49-F238E27FC236}">
                <a16:creationId xmlns:a16="http://schemas.microsoft.com/office/drawing/2014/main" id="{3D43A233-00A3-417C-A4E2-49C7D4A8785A}"/>
              </a:ext>
            </a:extLst>
          </p:cNvPr>
          <p:cNvSpPr/>
          <p:nvPr/>
        </p:nvSpPr>
        <p:spPr>
          <a:xfrm>
            <a:off x="8126686" y="4476312"/>
            <a:ext cx="1977864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 ОСТАЛЬНЫЕ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626D1B4B-FCA0-4A70-9E9B-B38795387E52}"/>
              </a:ext>
            </a:extLst>
          </p:cNvPr>
          <p:cNvSpPr/>
          <p:nvPr/>
        </p:nvSpPr>
        <p:spPr>
          <a:xfrm>
            <a:off x="2270378" y="5507674"/>
            <a:ext cx="3630632" cy="18538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72FFFB5A-AFC2-4853-9A90-B022D2B879C3}"/>
              </a:ext>
            </a:extLst>
          </p:cNvPr>
          <p:cNvSpPr/>
          <p:nvPr/>
        </p:nvSpPr>
        <p:spPr>
          <a:xfrm>
            <a:off x="5901009" y="5504486"/>
            <a:ext cx="2156589" cy="1778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B66A6209-5F72-41F0-AE84-672F2AD8DB35}"/>
              </a:ext>
            </a:extLst>
          </p:cNvPr>
          <p:cNvSpPr/>
          <p:nvPr/>
        </p:nvSpPr>
        <p:spPr>
          <a:xfrm>
            <a:off x="8057597" y="5504486"/>
            <a:ext cx="4443318" cy="157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5" name="Ромб 94">
            <a:extLst>
              <a:ext uri="{FF2B5EF4-FFF2-40B4-BE49-F238E27FC236}">
                <a16:creationId xmlns:a16="http://schemas.microsoft.com/office/drawing/2014/main" id="{B76A1289-2C5A-493C-AE8A-63E7A4796240}"/>
              </a:ext>
            </a:extLst>
          </p:cNvPr>
          <p:cNvSpPr/>
          <p:nvPr/>
        </p:nvSpPr>
        <p:spPr>
          <a:xfrm>
            <a:off x="5820013" y="5506203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6" name="Ромб 95">
            <a:extLst>
              <a:ext uri="{FF2B5EF4-FFF2-40B4-BE49-F238E27FC236}">
                <a16:creationId xmlns:a16="http://schemas.microsoft.com/office/drawing/2014/main" id="{1F1637EB-80AF-464D-BCA2-23C55B7285ED}"/>
              </a:ext>
            </a:extLst>
          </p:cNvPr>
          <p:cNvSpPr/>
          <p:nvPr/>
        </p:nvSpPr>
        <p:spPr>
          <a:xfrm>
            <a:off x="7986793" y="5497338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7" name="Rectangle 28">
            <a:extLst>
              <a:ext uri="{FF2B5EF4-FFF2-40B4-BE49-F238E27FC236}">
                <a16:creationId xmlns:a16="http://schemas.microsoft.com/office/drawing/2014/main" id="{72DA08C5-E3CA-4042-8543-F90EE136F47D}"/>
              </a:ext>
            </a:extLst>
          </p:cNvPr>
          <p:cNvSpPr/>
          <p:nvPr/>
        </p:nvSpPr>
        <p:spPr>
          <a:xfrm>
            <a:off x="5965852" y="5490146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01.05.2024 КРУПНЫЕ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98" name="Rectangle 28">
            <a:extLst>
              <a:ext uri="{FF2B5EF4-FFF2-40B4-BE49-F238E27FC236}">
                <a16:creationId xmlns:a16="http://schemas.microsoft.com/office/drawing/2014/main" id="{49B945DA-7B96-408D-8D91-F69F2E4C57B5}"/>
              </a:ext>
            </a:extLst>
          </p:cNvPr>
          <p:cNvSpPr/>
          <p:nvPr/>
        </p:nvSpPr>
        <p:spPr>
          <a:xfrm>
            <a:off x="8131180" y="5484360"/>
            <a:ext cx="1977864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 ОСТАЛЬНЫЕ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1EB7583F-296D-431F-8E30-CC608F9B9AE0}"/>
              </a:ext>
            </a:extLst>
          </p:cNvPr>
          <p:cNvSpPr/>
          <p:nvPr/>
        </p:nvSpPr>
        <p:spPr>
          <a:xfrm>
            <a:off x="2270377" y="6604289"/>
            <a:ext cx="9429315" cy="18077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72AC3D32-DB65-4F9D-A900-A8267CCA7682}"/>
              </a:ext>
            </a:extLst>
          </p:cNvPr>
          <p:cNvSpPr/>
          <p:nvPr/>
        </p:nvSpPr>
        <p:spPr>
          <a:xfrm>
            <a:off x="11715637" y="6610499"/>
            <a:ext cx="780784" cy="16822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08" name="Ромб 107">
            <a:extLst>
              <a:ext uri="{FF2B5EF4-FFF2-40B4-BE49-F238E27FC236}">
                <a16:creationId xmlns:a16="http://schemas.microsoft.com/office/drawing/2014/main" id="{F6DAD896-86A5-4633-ACA6-E2459C0D94D6}"/>
              </a:ext>
            </a:extLst>
          </p:cNvPr>
          <p:cNvSpPr/>
          <p:nvPr/>
        </p:nvSpPr>
        <p:spPr>
          <a:xfrm>
            <a:off x="11647061" y="6604387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09" name="Rectangle 28">
            <a:extLst>
              <a:ext uri="{FF2B5EF4-FFF2-40B4-BE49-F238E27FC236}">
                <a16:creationId xmlns:a16="http://schemas.microsoft.com/office/drawing/2014/main" id="{033877F5-D06D-4280-BF42-E646B4A3AB46}"/>
              </a:ext>
            </a:extLst>
          </p:cNvPr>
          <p:cNvSpPr/>
          <p:nvPr/>
        </p:nvSpPr>
        <p:spPr>
          <a:xfrm>
            <a:off x="11753424" y="6586598"/>
            <a:ext cx="999796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01.04.2025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256F1838-FD6E-4A1F-BA85-E2FF8088092A}"/>
              </a:ext>
            </a:extLst>
          </p:cNvPr>
          <p:cNvSpPr/>
          <p:nvPr/>
        </p:nvSpPr>
        <p:spPr>
          <a:xfrm>
            <a:off x="2259055" y="7647121"/>
            <a:ext cx="3656359" cy="18538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66183D0F-D153-4FF6-A2D1-67323E7802A9}"/>
              </a:ext>
            </a:extLst>
          </p:cNvPr>
          <p:cNvSpPr/>
          <p:nvPr/>
        </p:nvSpPr>
        <p:spPr>
          <a:xfrm>
            <a:off x="5915413" y="7643932"/>
            <a:ext cx="2156589" cy="1778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27A52710-1F83-4F5F-95BE-A128A5675875}"/>
              </a:ext>
            </a:extLst>
          </p:cNvPr>
          <p:cNvSpPr/>
          <p:nvPr/>
        </p:nvSpPr>
        <p:spPr>
          <a:xfrm>
            <a:off x="8072002" y="7643933"/>
            <a:ext cx="3301141" cy="1690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4" name="Ромб 113">
            <a:extLst>
              <a:ext uri="{FF2B5EF4-FFF2-40B4-BE49-F238E27FC236}">
                <a16:creationId xmlns:a16="http://schemas.microsoft.com/office/drawing/2014/main" id="{05810C69-8CAC-4A32-8E47-9E5930ADDA6B}"/>
              </a:ext>
            </a:extLst>
          </p:cNvPr>
          <p:cNvSpPr/>
          <p:nvPr/>
        </p:nvSpPr>
        <p:spPr>
          <a:xfrm>
            <a:off x="5834417" y="7645649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5" name="Ромб 114">
            <a:extLst>
              <a:ext uri="{FF2B5EF4-FFF2-40B4-BE49-F238E27FC236}">
                <a16:creationId xmlns:a16="http://schemas.microsoft.com/office/drawing/2014/main" id="{E65DA4A2-8DC2-4689-8175-7A59133013F0}"/>
              </a:ext>
            </a:extLst>
          </p:cNvPr>
          <p:cNvSpPr/>
          <p:nvPr/>
        </p:nvSpPr>
        <p:spPr>
          <a:xfrm>
            <a:off x="8001197" y="7636784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0BF213D6-4901-4119-B43B-42D38CD5AA67}"/>
              </a:ext>
            </a:extLst>
          </p:cNvPr>
          <p:cNvSpPr/>
          <p:nvPr/>
        </p:nvSpPr>
        <p:spPr>
          <a:xfrm>
            <a:off x="11381596" y="7643933"/>
            <a:ext cx="1096921" cy="180021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8" name="Ромб 117">
            <a:extLst>
              <a:ext uri="{FF2B5EF4-FFF2-40B4-BE49-F238E27FC236}">
                <a16:creationId xmlns:a16="http://schemas.microsoft.com/office/drawing/2014/main" id="{66B015E2-650E-4369-8205-59DCEE5D9B08}"/>
              </a:ext>
            </a:extLst>
          </p:cNvPr>
          <p:cNvSpPr/>
          <p:nvPr/>
        </p:nvSpPr>
        <p:spPr>
          <a:xfrm>
            <a:off x="11299821" y="7636784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9" name="Rectangle 28">
            <a:extLst>
              <a:ext uri="{FF2B5EF4-FFF2-40B4-BE49-F238E27FC236}">
                <a16:creationId xmlns:a16="http://schemas.microsoft.com/office/drawing/2014/main" id="{32F95FA6-C2BF-4C93-A4C6-59946651CFA4}"/>
              </a:ext>
            </a:extLst>
          </p:cNvPr>
          <p:cNvSpPr/>
          <p:nvPr/>
        </p:nvSpPr>
        <p:spPr>
          <a:xfrm>
            <a:off x="11399025" y="7634356"/>
            <a:ext cx="999796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01.03.2025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21" name="Rectangle 28">
            <a:extLst>
              <a:ext uri="{FF2B5EF4-FFF2-40B4-BE49-F238E27FC236}">
                <a16:creationId xmlns:a16="http://schemas.microsoft.com/office/drawing/2014/main" id="{9B42CC4C-4224-49A4-B37F-F96054ADB22A}"/>
              </a:ext>
            </a:extLst>
          </p:cNvPr>
          <p:cNvSpPr/>
          <p:nvPr/>
        </p:nvSpPr>
        <p:spPr>
          <a:xfrm>
            <a:off x="5980256" y="7634568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01.05.2024 КРУПНЫЕ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22" name="Rectangle 28">
            <a:extLst>
              <a:ext uri="{FF2B5EF4-FFF2-40B4-BE49-F238E27FC236}">
                <a16:creationId xmlns:a16="http://schemas.microsoft.com/office/drawing/2014/main" id="{D959F78F-D0E2-49BB-8258-96241C74522D}"/>
              </a:ext>
            </a:extLst>
          </p:cNvPr>
          <p:cNvSpPr/>
          <p:nvPr/>
        </p:nvSpPr>
        <p:spPr>
          <a:xfrm>
            <a:off x="8145584" y="7621200"/>
            <a:ext cx="1780375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 ОСТАЛЬНЫЕ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495173E-D35D-1B1C-0309-43B42AAA2590}"/>
              </a:ext>
            </a:extLst>
          </p:cNvPr>
          <p:cNvCxnSpPr>
            <a:cxnSpLocks/>
          </p:cNvCxnSpPr>
          <p:nvPr/>
        </p:nvCxnSpPr>
        <p:spPr>
          <a:xfrm>
            <a:off x="279705" y="8247457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04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8A0BECF7-F3C1-43EE-80FC-90FBDFD2EBE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68" y="1201818"/>
          <a:ext cx="1667" cy="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Слайд think-cell" r:id="rId5" imgW="415" imgH="416" progId="TCLayout.ActiveDocument.1">
                  <p:embed/>
                </p:oleObj>
              </mc:Choice>
              <mc:Fallback>
                <p:oleObj name="Слайд think-cell" r:id="rId5" imgW="415" imgH="416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8A0BECF7-F3C1-43EE-80FC-90FBDFD2EB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8" y="1201818"/>
                        <a:ext cx="1667" cy="1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34033E3-04D6-47EC-1096-C9C47E91FF89}"/>
              </a:ext>
            </a:extLst>
          </p:cNvPr>
          <p:cNvCxnSpPr>
            <a:cxnSpLocks/>
          </p:cNvCxnSpPr>
          <p:nvPr/>
        </p:nvCxnSpPr>
        <p:spPr>
          <a:xfrm>
            <a:off x="10493377" y="1822811"/>
            <a:ext cx="0" cy="642464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F3104949-DCFE-45FF-9FCC-477268112B87}"/>
              </a:ext>
            </a:extLst>
          </p:cNvPr>
          <p:cNvCxnSpPr>
            <a:cxnSpLocks/>
          </p:cNvCxnSpPr>
          <p:nvPr/>
        </p:nvCxnSpPr>
        <p:spPr>
          <a:xfrm>
            <a:off x="8639419" y="1822811"/>
            <a:ext cx="0" cy="64246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id="{3F5825F9-1041-4726-86F4-2E11AC7BEB69}"/>
              </a:ext>
            </a:extLst>
          </p:cNvPr>
          <p:cNvCxnSpPr>
            <a:cxnSpLocks/>
          </p:cNvCxnSpPr>
          <p:nvPr/>
        </p:nvCxnSpPr>
        <p:spPr>
          <a:xfrm>
            <a:off x="6774093" y="1852815"/>
            <a:ext cx="0" cy="64246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C9F3C580-D5F2-45B4-AA0F-C34C928B78DE}"/>
              </a:ext>
            </a:extLst>
          </p:cNvPr>
          <p:cNvCxnSpPr>
            <a:cxnSpLocks/>
          </p:cNvCxnSpPr>
          <p:nvPr/>
        </p:nvCxnSpPr>
        <p:spPr>
          <a:xfrm>
            <a:off x="4880245" y="1822811"/>
            <a:ext cx="0" cy="64246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4ED0AF2-6A52-EE83-3221-54948AAD68D9}"/>
              </a:ext>
            </a:extLst>
          </p:cNvPr>
          <p:cNvCxnSpPr>
            <a:cxnSpLocks/>
          </p:cNvCxnSpPr>
          <p:nvPr/>
        </p:nvCxnSpPr>
        <p:spPr>
          <a:xfrm>
            <a:off x="2260636" y="1822803"/>
            <a:ext cx="0" cy="6424655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4589852E-C01C-CEAD-F7C9-4A58B9406975}"/>
              </a:ext>
            </a:extLst>
          </p:cNvPr>
          <p:cNvSpPr txBox="1"/>
          <p:nvPr/>
        </p:nvSpPr>
        <p:spPr>
          <a:xfrm>
            <a:off x="6453034" y="1503687"/>
            <a:ext cx="620683" cy="3508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2024</a:t>
            </a:r>
            <a:endParaRPr lang="ru-RU" sz="1680" b="1" dirty="0"/>
          </a:p>
        </p:txBody>
      </p:sp>
      <p:sp>
        <p:nvSpPr>
          <p:cNvPr id="30" name="Rectangle 28">
            <a:extLst>
              <a:ext uri="{FF2B5EF4-FFF2-40B4-BE49-F238E27FC236}">
                <a16:creationId xmlns:a16="http://schemas.microsoft.com/office/drawing/2014/main" id="{0BEDE00F-EC46-9C0F-BDD5-5855D56102F9}"/>
              </a:ext>
            </a:extLst>
          </p:cNvPr>
          <p:cNvSpPr/>
          <p:nvPr/>
        </p:nvSpPr>
        <p:spPr>
          <a:xfrm>
            <a:off x="9059178" y="1739365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IV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4" name="Скругленный прямоугольник 8">
            <a:extLst>
              <a:ext uri="{FF2B5EF4-FFF2-40B4-BE49-F238E27FC236}">
                <a16:creationId xmlns:a16="http://schemas.microsoft.com/office/drawing/2014/main" id="{8A6C357C-2108-9E8B-5C14-27F189051034}"/>
              </a:ext>
            </a:extLst>
          </p:cNvPr>
          <p:cNvSpPr/>
          <p:nvPr/>
        </p:nvSpPr>
        <p:spPr>
          <a:xfrm>
            <a:off x="269491" y="1151575"/>
            <a:ext cx="7280624" cy="531209"/>
          </a:xfrm>
          <a:prstGeom prst="roundRect">
            <a:avLst/>
          </a:prstGeom>
        </p:spPr>
        <p:txBody>
          <a:bodyPr wrap="square" lIns="0" rIns="0">
            <a:spAutoFit/>
          </a:bodyPr>
          <a:lstStyle/>
          <a:p>
            <a:r>
              <a:rPr lang="ru-RU" sz="252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Дорожная карта по Воде</a:t>
            </a:r>
          </a:p>
        </p:txBody>
      </p:sp>
      <p:sp>
        <p:nvSpPr>
          <p:cNvPr id="174" name="Rectangle 28">
            <a:extLst>
              <a:ext uri="{FF2B5EF4-FFF2-40B4-BE49-F238E27FC236}">
                <a16:creationId xmlns:a16="http://schemas.microsoft.com/office/drawing/2014/main" id="{8E764989-10B3-41AE-BC1B-F7E64CE3E8FD}"/>
              </a:ext>
            </a:extLst>
          </p:cNvPr>
          <p:cNvSpPr/>
          <p:nvPr/>
        </p:nvSpPr>
        <p:spPr>
          <a:xfrm>
            <a:off x="7180660" y="1738991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5" name="Rectangle 28">
            <a:extLst>
              <a:ext uri="{FF2B5EF4-FFF2-40B4-BE49-F238E27FC236}">
                <a16:creationId xmlns:a16="http://schemas.microsoft.com/office/drawing/2014/main" id="{CEF43529-5D46-474C-96D3-D213B67EA4AC}"/>
              </a:ext>
            </a:extLst>
          </p:cNvPr>
          <p:cNvSpPr/>
          <p:nvPr/>
        </p:nvSpPr>
        <p:spPr>
          <a:xfrm>
            <a:off x="5268424" y="1738617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6" name="Rectangle 28">
            <a:extLst>
              <a:ext uri="{FF2B5EF4-FFF2-40B4-BE49-F238E27FC236}">
                <a16:creationId xmlns:a16="http://schemas.microsoft.com/office/drawing/2014/main" id="{200115DE-DA4B-49BE-8606-17781A547F4B}"/>
              </a:ext>
            </a:extLst>
          </p:cNvPr>
          <p:cNvSpPr/>
          <p:nvPr/>
        </p:nvSpPr>
        <p:spPr>
          <a:xfrm>
            <a:off x="3192492" y="1738617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CC43BD5-2624-B69B-B9A2-C1047C5769C7}"/>
              </a:ext>
            </a:extLst>
          </p:cNvPr>
          <p:cNvCxnSpPr>
            <a:cxnSpLocks/>
          </p:cNvCxnSpPr>
          <p:nvPr/>
        </p:nvCxnSpPr>
        <p:spPr>
          <a:xfrm>
            <a:off x="172043" y="2028243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06A0AAE5-FC02-FBA4-C922-FD496F771355}"/>
              </a:ext>
            </a:extLst>
          </p:cNvPr>
          <p:cNvCxnSpPr>
            <a:cxnSpLocks/>
          </p:cNvCxnSpPr>
          <p:nvPr/>
        </p:nvCxnSpPr>
        <p:spPr>
          <a:xfrm>
            <a:off x="261724" y="3064817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61D1C4A7-39C7-FE1B-B832-E7C1F19C9289}"/>
              </a:ext>
            </a:extLst>
          </p:cNvPr>
          <p:cNvCxnSpPr>
            <a:cxnSpLocks/>
          </p:cNvCxnSpPr>
          <p:nvPr/>
        </p:nvCxnSpPr>
        <p:spPr>
          <a:xfrm>
            <a:off x="261724" y="4101390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>
            <a:extLst>
              <a:ext uri="{FF2B5EF4-FFF2-40B4-BE49-F238E27FC236}">
                <a16:creationId xmlns:a16="http://schemas.microsoft.com/office/drawing/2014/main" id="{F5237D7C-9CD3-EEF9-36AF-1D59B3077D9E}"/>
              </a:ext>
            </a:extLst>
          </p:cNvPr>
          <p:cNvCxnSpPr>
            <a:cxnSpLocks/>
          </p:cNvCxnSpPr>
          <p:nvPr/>
        </p:nvCxnSpPr>
        <p:spPr>
          <a:xfrm>
            <a:off x="261724" y="6174538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>
            <a:extLst>
              <a:ext uri="{FF2B5EF4-FFF2-40B4-BE49-F238E27FC236}">
                <a16:creationId xmlns:a16="http://schemas.microsoft.com/office/drawing/2014/main" id="{CE00E256-D8F4-4DE3-963C-C53F02800B02}"/>
              </a:ext>
            </a:extLst>
          </p:cNvPr>
          <p:cNvCxnSpPr>
            <a:cxnSpLocks/>
          </p:cNvCxnSpPr>
          <p:nvPr/>
        </p:nvCxnSpPr>
        <p:spPr>
          <a:xfrm>
            <a:off x="261724" y="7211111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BA98CE18-5BAA-4173-81D0-AA92CE40F628}"/>
              </a:ext>
            </a:extLst>
          </p:cNvPr>
          <p:cNvSpPr txBox="1"/>
          <p:nvPr/>
        </p:nvSpPr>
        <p:spPr>
          <a:xfrm>
            <a:off x="182257" y="2357069"/>
            <a:ext cx="1613659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5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КОНТРОЛЬ СРОКА ГОДНОСТИ</a:t>
            </a:r>
            <a:endParaRPr lang="ru-RU" sz="840" dirty="0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CBCCB55-F133-424B-BEB6-31BAC34D6624}"/>
              </a:ext>
            </a:extLst>
          </p:cNvPr>
          <p:cNvSpPr txBox="1"/>
          <p:nvPr/>
        </p:nvSpPr>
        <p:spPr>
          <a:xfrm>
            <a:off x="172042" y="3437182"/>
            <a:ext cx="1613659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ПОВТОРНЫЕ </a:t>
            </a:r>
          </a:p>
          <a:p>
            <a:r>
              <a:rPr lang="ru-RU" sz="945" dirty="0"/>
              <a:t>ПРОДАЖИ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03EB921C-D5BD-4DF5-B901-1D2FCC1003E9}"/>
              </a:ext>
            </a:extLst>
          </p:cNvPr>
          <p:cNvSpPr txBox="1"/>
          <p:nvPr/>
        </p:nvSpPr>
        <p:spPr>
          <a:xfrm>
            <a:off x="200217" y="4469773"/>
            <a:ext cx="1900337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ОТСУТСТВИЕ СВЕДЕНИЙ </a:t>
            </a:r>
          </a:p>
          <a:p>
            <a:r>
              <a:rPr lang="ru-RU" sz="945" dirty="0"/>
              <a:t>О КОДЕ ИЛИ НАНЕСЕНИИ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9C746288-507C-4D60-90AC-DB8776ABFDD8}"/>
              </a:ext>
            </a:extLst>
          </p:cNvPr>
          <p:cNvSpPr txBox="1"/>
          <p:nvPr/>
        </p:nvSpPr>
        <p:spPr>
          <a:xfrm>
            <a:off x="182258" y="6558691"/>
            <a:ext cx="1900337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ОТСУТСТВИЕ СВЕДЕНИЙ </a:t>
            </a:r>
          </a:p>
          <a:p>
            <a:r>
              <a:rPr lang="ru-RU" sz="945" dirty="0"/>
              <a:t>О ВВОДЕ В ОБОРОТ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2922F348-7A4A-4729-8EDC-387B1DCBA78B}"/>
              </a:ext>
            </a:extLst>
          </p:cNvPr>
          <p:cNvSpPr txBox="1"/>
          <p:nvPr/>
        </p:nvSpPr>
        <p:spPr>
          <a:xfrm>
            <a:off x="182257" y="7585830"/>
            <a:ext cx="1873466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КОНТРОЛЬ </a:t>
            </a:r>
          </a:p>
          <a:p>
            <a:r>
              <a:rPr lang="ru-RU" sz="945" dirty="0"/>
              <a:t>БЛОКИРОВОК ОГВ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BEC3484D-E983-4BF8-AE7D-4EB51B8E02E6}"/>
              </a:ext>
            </a:extLst>
          </p:cNvPr>
          <p:cNvSpPr txBox="1"/>
          <p:nvPr/>
        </p:nvSpPr>
        <p:spPr>
          <a:xfrm>
            <a:off x="11239794" y="1503687"/>
            <a:ext cx="620683" cy="3508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</a:t>
            </a:r>
            <a:r>
              <a:rPr lang="ru-RU" sz="1680" b="1" dirty="0"/>
              <a:t>5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7361400E-4867-4C03-AF10-74EC9F57846A}"/>
              </a:ext>
            </a:extLst>
          </p:cNvPr>
          <p:cNvSpPr/>
          <p:nvPr/>
        </p:nvSpPr>
        <p:spPr>
          <a:xfrm>
            <a:off x="9374419" y="1292724"/>
            <a:ext cx="1456977" cy="2215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Обязательный онлайн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087A67FA-0C22-4DCB-B35A-868941FC296A}"/>
              </a:ext>
            </a:extLst>
          </p:cNvPr>
          <p:cNvSpPr/>
          <p:nvPr/>
        </p:nvSpPr>
        <p:spPr>
          <a:xfrm>
            <a:off x="11075133" y="1292724"/>
            <a:ext cx="1456977" cy="221599"/>
          </a:xfrm>
          <a:prstGeom prst="rect">
            <a:avLst/>
          </a:prstGeom>
          <a:solidFill>
            <a:srgbClr val="F6F42E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Офлайн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EBC20BAD-C65A-421C-931C-171DEBCACCD7}"/>
              </a:ext>
            </a:extLst>
          </p:cNvPr>
          <p:cNvSpPr/>
          <p:nvPr/>
        </p:nvSpPr>
        <p:spPr>
          <a:xfrm>
            <a:off x="7673706" y="1292723"/>
            <a:ext cx="1456977" cy="221599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Добровольный</a:t>
            </a:r>
            <a:r>
              <a:rPr lang="ru-RU" sz="84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онлайн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E12673B-3202-8C7A-8CD5-F4C4FEC6589D}"/>
              </a:ext>
            </a:extLst>
          </p:cNvPr>
          <p:cNvCxnSpPr>
            <a:cxnSpLocks/>
          </p:cNvCxnSpPr>
          <p:nvPr/>
        </p:nvCxnSpPr>
        <p:spPr>
          <a:xfrm>
            <a:off x="1980177" y="6579493"/>
            <a:ext cx="10498340" cy="0"/>
          </a:xfrm>
          <a:prstGeom prst="line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3F8CD6D5-7111-4D29-B427-2084B393B52B}"/>
              </a:ext>
            </a:extLst>
          </p:cNvPr>
          <p:cNvSpPr txBox="1"/>
          <p:nvPr/>
        </p:nvSpPr>
        <p:spPr>
          <a:xfrm>
            <a:off x="200216" y="5490049"/>
            <a:ext cx="1727353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КОРРЕКТНОСТЬ КОДА ПРОВЕРКИ</a:t>
            </a:r>
          </a:p>
        </p:txBody>
      </p:sp>
      <p:cxnSp>
        <p:nvCxnSpPr>
          <p:cNvPr id="288" name="Прямая соединительная линия 287">
            <a:extLst>
              <a:ext uri="{FF2B5EF4-FFF2-40B4-BE49-F238E27FC236}">
                <a16:creationId xmlns:a16="http://schemas.microsoft.com/office/drawing/2014/main" id="{CD513A75-5583-410E-B45A-2BD87F23007D}"/>
              </a:ext>
            </a:extLst>
          </p:cNvPr>
          <p:cNvCxnSpPr>
            <a:cxnSpLocks/>
          </p:cNvCxnSpPr>
          <p:nvPr/>
        </p:nvCxnSpPr>
        <p:spPr>
          <a:xfrm>
            <a:off x="279705" y="5137964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Прямая соединительная линия 325">
            <a:extLst>
              <a:ext uri="{FF2B5EF4-FFF2-40B4-BE49-F238E27FC236}">
                <a16:creationId xmlns:a16="http://schemas.microsoft.com/office/drawing/2014/main" id="{6D35F4C4-EA31-4C09-AE24-99DBA4DEC170}"/>
              </a:ext>
            </a:extLst>
          </p:cNvPr>
          <p:cNvCxnSpPr>
            <a:cxnSpLocks/>
          </p:cNvCxnSpPr>
          <p:nvPr/>
        </p:nvCxnSpPr>
        <p:spPr>
          <a:xfrm>
            <a:off x="279705" y="8247682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3D5360E7-3B52-4221-B1C8-E45688A20861}"/>
              </a:ext>
            </a:extLst>
          </p:cNvPr>
          <p:cNvSpPr/>
          <p:nvPr/>
        </p:nvSpPr>
        <p:spPr>
          <a:xfrm>
            <a:off x="2265883" y="2444925"/>
            <a:ext cx="5787220" cy="18538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A94B29F5-5841-4B89-A3EC-0FB9611315A8}"/>
              </a:ext>
            </a:extLst>
          </p:cNvPr>
          <p:cNvSpPr/>
          <p:nvPr/>
        </p:nvSpPr>
        <p:spPr>
          <a:xfrm>
            <a:off x="8053103" y="2441737"/>
            <a:ext cx="4443318" cy="157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5" name="Ромб 74">
            <a:extLst>
              <a:ext uri="{FF2B5EF4-FFF2-40B4-BE49-F238E27FC236}">
                <a16:creationId xmlns:a16="http://schemas.microsoft.com/office/drawing/2014/main" id="{64608685-633D-4B23-93C9-BCF7211AEA01}"/>
              </a:ext>
            </a:extLst>
          </p:cNvPr>
          <p:cNvSpPr/>
          <p:nvPr/>
        </p:nvSpPr>
        <p:spPr>
          <a:xfrm>
            <a:off x="7982299" y="2434589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8" name="Rectangle 28">
            <a:extLst>
              <a:ext uri="{FF2B5EF4-FFF2-40B4-BE49-F238E27FC236}">
                <a16:creationId xmlns:a16="http://schemas.microsoft.com/office/drawing/2014/main" id="{79F40CD9-41F7-4353-A7E8-CCFA794827E7}"/>
              </a:ext>
            </a:extLst>
          </p:cNvPr>
          <p:cNvSpPr/>
          <p:nvPr/>
        </p:nvSpPr>
        <p:spPr>
          <a:xfrm>
            <a:off x="8126686" y="2410942"/>
            <a:ext cx="1977864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3B3F3DB3-2396-4BC5-97E6-308E63A800A3}"/>
              </a:ext>
            </a:extLst>
          </p:cNvPr>
          <p:cNvSpPr/>
          <p:nvPr/>
        </p:nvSpPr>
        <p:spPr>
          <a:xfrm>
            <a:off x="2265883" y="3522607"/>
            <a:ext cx="5829789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5B5F5FC8-2F34-4569-A4D8-270D5327173C}"/>
              </a:ext>
            </a:extLst>
          </p:cNvPr>
          <p:cNvSpPr/>
          <p:nvPr/>
        </p:nvSpPr>
        <p:spPr>
          <a:xfrm>
            <a:off x="8089907" y="3519419"/>
            <a:ext cx="4406515" cy="1778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2" name="Ромб 81">
            <a:extLst>
              <a:ext uri="{FF2B5EF4-FFF2-40B4-BE49-F238E27FC236}">
                <a16:creationId xmlns:a16="http://schemas.microsoft.com/office/drawing/2014/main" id="{41E1806B-3786-4446-A0F7-1F57DCF73383}"/>
              </a:ext>
            </a:extLst>
          </p:cNvPr>
          <p:cNvSpPr/>
          <p:nvPr/>
        </p:nvSpPr>
        <p:spPr>
          <a:xfrm>
            <a:off x="7988976" y="3512254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4" name="Rectangle 28">
            <a:extLst>
              <a:ext uri="{FF2B5EF4-FFF2-40B4-BE49-F238E27FC236}">
                <a16:creationId xmlns:a16="http://schemas.microsoft.com/office/drawing/2014/main" id="{8FF3624F-3CFA-428C-82E2-5B60B296A3C8}"/>
              </a:ext>
            </a:extLst>
          </p:cNvPr>
          <p:cNvSpPr/>
          <p:nvPr/>
        </p:nvSpPr>
        <p:spPr>
          <a:xfrm>
            <a:off x="8131485" y="3504994"/>
            <a:ext cx="1780375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CA98B514-96DB-4EF7-9D35-C46DBC928994}"/>
              </a:ext>
            </a:extLst>
          </p:cNvPr>
          <p:cNvSpPr/>
          <p:nvPr/>
        </p:nvSpPr>
        <p:spPr>
          <a:xfrm>
            <a:off x="2265884" y="4553777"/>
            <a:ext cx="3630632" cy="18538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6A74FF9B-5C59-474C-BB09-F6A7069D72FA}"/>
              </a:ext>
            </a:extLst>
          </p:cNvPr>
          <p:cNvSpPr/>
          <p:nvPr/>
        </p:nvSpPr>
        <p:spPr>
          <a:xfrm>
            <a:off x="5896515" y="4550588"/>
            <a:ext cx="2156589" cy="1778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4295842F-28D9-4D4A-8153-5ADFFE2304C2}"/>
              </a:ext>
            </a:extLst>
          </p:cNvPr>
          <p:cNvSpPr/>
          <p:nvPr/>
        </p:nvSpPr>
        <p:spPr>
          <a:xfrm>
            <a:off x="8053103" y="4550589"/>
            <a:ext cx="4443318" cy="157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8" name="Ромб 87">
            <a:extLst>
              <a:ext uri="{FF2B5EF4-FFF2-40B4-BE49-F238E27FC236}">
                <a16:creationId xmlns:a16="http://schemas.microsoft.com/office/drawing/2014/main" id="{29C8A7CF-D80C-4C79-A847-7943559FA46A}"/>
              </a:ext>
            </a:extLst>
          </p:cNvPr>
          <p:cNvSpPr/>
          <p:nvPr/>
        </p:nvSpPr>
        <p:spPr>
          <a:xfrm>
            <a:off x="5815519" y="4552305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9" name="Ромб 88">
            <a:extLst>
              <a:ext uri="{FF2B5EF4-FFF2-40B4-BE49-F238E27FC236}">
                <a16:creationId xmlns:a16="http://schemas.microsoft.com/office/drawing/2014/main" id="{8CCA7788-A28D-4CC8-8583-FA6B5E3951F1}"/>
              </a:ext>
            </a:extLst>
          </p:cNvPr>
          <p:cNvSpPr/>
          <p:nvPr/>
        </p:nvSpPr>
        <p:spPr>
          <a:xfrm>
            <a:off x="7982299" y="4543440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0" name="Rectangle 28">
            <a:extLst>
              <a:ext uri="{FF2B5EF4-FFF2-40B4-BE49-F238E27FC236}">
                <a16:creationId xmlns:a16="http://schemas.microsoft.com/office/drawing/2014/main" id="{96E6AA0A-6B00-41F9-BC38-68E6EF816F40}"/>
              </a:ext>
            </a:extLst>
          </p:cNvPr>
          <p:cNvSpPr/>
          <p:nvPr/>
        </p:nvSpPr>
        <p:spPr>
          <a:xfrm>
            <a:off x="5961358" y="4536248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01.05.2024 КРУПНЫЕ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91" name="Rectangle 28">
            <a:extLst>
              <a:ext uri="{FF2B5EF4-FFF2-40B4-BE49-F238E27FC236}">
                <a16:creationId xmlns:a16="http://schemas.microsoft.com/office/drawing/2014/main" id="{3D43A233-00A3-417C-A4E2-49C7D4A8785A}"/>
              </a:ext>
            </a:extLst>
          </p:cNvPr>
          <p:cNvSpPr/>
          <p:nvPr/>
        </p:nvSpPr>
        <p:spPr>
          <a:xfrm>
            <a:off x="8126686" y="4525128"/>
            <a:ext cx="1977864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 ОСТАЛЬНЫЕ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626D1B4B-FCA0-4A70-9E9B-B38795387E52}"/>
              </a:ext>
            </a:extLst>
          </p:cNvPr>
          <p:cNvSpPr/>
          <p:nvPr/>
        </p:nvSpPr>
        <p:spPr>
          <a:xfrm>
            <a:off x="2270378" y="5548580"/>
            <a:ext cx="3630632" cy="18538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72FFFB5A-AFC2-4853-9A90-B022D2B879C3}"/>
              </a:ext>
            </a:extLst>
          </p:cNvPr>
          <p:cNvSpPr/>
          <p:nvPr/>
        </p:nvSpPr>
        <p:spPr>
          <a:xfrm>
            <a:off x="5901009" y="5545391"/>
            <a:ext cx="2156589" cy="1778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B66A6209-5F72-41F0-AE84-672F2AD8DB35}"/>
              </a:ext>
            </a:extLst>
          </p:cNvPr>
          <p:cNvSpPr/>
          <p:nvPr/>
        </p:nvSpPr>
        <p:spPr>
          <a:xfrm>
            <a:off x="8057597" y="5545392"/>
            <a:ext cx="4443318" cy="157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5" name="Ромб 94">
            <a:extLst>
              <a:ext uri="{FF2B5EF4-FFF2-40B4-BE49-F238E27FC236}">
                <a16:creationId xmlns:a16="http://schemas.microsoft.com/office/drawing/2014/main" id="{B76A1289-2C5A-493C-AE8A-63E7A4796240}"/>
              </a:ext>
            </a:extLst>
          </p:cNvPr>
          <p:cNvSpPr/>
          <p:nvPr/>
        </p:nvSpPr>
        <p:spPr>
          <a:xfrm>
            <a:off x="5820013" y="5547109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6" name="Ромб 95">
            <a:extLst>
              <a:ext uri="{FF2B5EF4-FFF2-40B4-BE49-F238E27FC236}">
                <a16:creationId xmlns:a16="http://schemas.microsoft.com/office/drawing/2014/main" id="{1F1637EB-80AF-464D-BCA2-23C55B7285ED}"/>
              </a:ext>
            </a:extLst>
          </p:cNvPr>
          <p:cNvSpPr/>
          <p:nvPr/>
        </p:nvSpPr>
        <p:spPr>
          <a:xfrm>
            <a:off x="7986793" y="5538244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97" name="Rectangle 28">
            <a:extLst>
              <a:ext uri="{FF2B5EF4-FFF2-40B4-BE49-F238E27FC236}">
                <a16:creationId xmlns:a16="http://schemas.microsoft.com/office/drawing/2014/main" id="{72DA08C5-E3CA-4042-8543-F90EE136F47D}"/>
              </a:ext>
            </a:extLst>
          </p:cNvPr>
          <p:cNvSpPr/>
          <p:nvPr/>
        </p:nvSpPr>
        <p:spPr>
          <a:xfrm>
            <a:off x="5965852" y="5531052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01.05.2024 КРУПНЫЕ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98" name="Rectangle 28">
            <a:extLst>
              <a:ext uri="{FF2B5EF4-FFF2-40B4-BE49-F238E27FC236}">
                <a16:creationId xmlns:a16="http://schemas.microsoft.com/office/drawing/2014/main" id="{49B945DA-7B96-408D-8D91-F69F2E4C57B5}"/>
              </a:ext>
            </a:extLst>
          </p:cNvPr>
          <p:cNvSpPr/>
          <p:nvPr/>
        </p:nvSpPr>
        <p:spPr>
          <a:xfrm>
            <a:off x="8131180" y="5525266"/>
            <a:ext cx="1977864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 ОСТАЛЬНЫЕ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256F1838-FD6E-4A1F-BA85-E2FF8088092A}"/>
              </a:ext>
            </a:extLst>
          </p:cNvPr>
          <p:cNvSpPr/>
          <p:nvPr/>
        </p:nvSpPr>
        <p:spPr>
          <a:xfrm>
            <a:off x="2259055" y="7655429"/>
            <a:ext cx="3656359" cy="18538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66183D0F-D153-4FF6-A2D1-67323E7802A9}"/>
              </a:ext>
            </a:extLst>
          </p:cNvPr>
          <p:cNvSpPr/>
          <p:nvPr/>
        </p:nvSpPr>
        <p:spPr>
          <a:xfrm>
            <a:off x="5915413" y="7652241"/>
            <a:ext cx="2156589" cy="1778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27A52710-1F83-4F5F-95BE-A128A5675875}"/>
              </a:ext>
            </a:extLst>
          </p:cNvPr>
          <p:cNvSpPr/>
          <p:nvPr/>
        </p:nvSpPr>
        <p:spPr>
          <a:xfrm>
            <a:off x="8072002" y="7652242"/>
            <a:ext cx="3301141" cy="1690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4" name="Ромб 113">
            <a:extLst>
              <a:ext uri="{FF2B5EF4-FFF2-40B4-BE49-F238E27FC236}">
                <a16:creationId xmlns:a16="http://schemas.microsoft.com/office/drawing/2014/main" id="{05810C69-8CAC-4A32-8E47-9E5930ADDA6B}"/>
              </a:ext>
            </a:extLst>
          </p:cNvPr>
          <p:cNvSpPr/>
          <p:nvPr/>
        </p:nvSpPr>
        <p:spPr>
          <a:xfrm>
            <a:off x="5834417" y="7653958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5" name="Ромб 114">
            <a:extLst>
              <a:ext uri="{FF2B5EF4-FFF2-40B4-BE49-F238E27FC236}">
                <a16:creationId xmlns:a16="http://schemas.microsoft.com/office/drawing/2014/main" id="{E65DA4A2-8DC2-4689-8175-7A59133013F0}"/>
              </a:ext>
            </a:extLst>
          </p:cNvPr>
          <p:cNvSpPr/>
          <p:nvPr/>
        </p:nvSpPr>
        <p:spPr>
          <a:xfrm>
            <a:off x="8001197" y="7645093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0BF213D6-4901-4119-B43B-42D38CD5AA67}"/>
              </a:ext>
            </a:extLst>
          </p:cNvPr>
          <p:cNvSpPr/>
          <p:nvPr/>
        </p:nvSpPr>
        <p:spPr>
          <a:xfrm>
            <a:off x="11381596" y="7652241"/>
            <a:ext cx="1096921" cy="180021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8" name="Ромб 117">
            <a:extLst>
              <a:ext uri="{FF2B5EF4-FFF2-40B4-BE49-F238E27FC236}">
                <a16:creationId xmlns:a16="http://schemas.microsoft.com/office/drawing/2014/main" id="{66B015E2-650E-4369-8205-59DCEE5D9B08}"/>
              </a:ext>
            </a:extLst>
          </p:cNvPr>
          <p:cNvSpPr/>
          <p:nvPr/>
        </p:nvSpPr>
        <p:spPr>
          <a:xfrm>
            <a:off x="11299821" y="7645093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9" name="Rectangle 28">
            <a:extLst>
              <a:ext uri="{FF2B5EF4-FFF2-40B4-BE49-F238E27FC236}">
                <a16:creationId xmlns:a16="http://schemas.microsoft.com/office/drawing/2014/main" id="{32F95FA6-C2BF-4C93-A4C6-59946651CFA4}"/>
              </a:ext>
            </a:extLst>
          </p:cNvPr>
          <p:cNvSpPr/>
          <p:nvPr/>
        </p:nvSpPr>
        <p:spPr>
          <a:xfrm>
            <a:off x="11399025" y="7623996"/>
            <a:ext cx="999796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01.03.2025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21" name="Rectangle 28">
            <a:extLst>
              <a:ext uri="{FF2B5EF4-FFF2-40B4-BE49-F238E27FC236}">
                <a16:creationId xmlns:a16="http://schemas.microsoft.com/office/drawing/2014/main" id="{9B42CC4C-4224-49A4-B37F-F96054ADB22A}"/>
              </a:ext>
            </a:extLst>
          </p:cNvPr>
          <p:cNvSpPr/>
          <p:nvPr/>
        </p:nvSpPr>
        <p:spPr>
          <a:xfrm>
            <a:off x="5980256" y="7637543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01.05.2024 КРУПНЫЕ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22" name="Rectangle 28">
            <a:extLst>
              <a:ext uri="{FF2B5EF4-FFF2-40B4-BE49-F238E27FC236}">
                <a16:creationId xmlns:a16="http://schemas.microsoft.com/office/drawing/2014/main" id="{D959F78F-D0E2-49BB-8258-96241C74522D}"/>
              </a:ext>
            </a:extLst>
          </p:cNvPr>
          <p:cNvSpPr/>
          <p:nvPr/>
        </p:nvSpPr>
        <p:spPr>
          <a:xfrm>
            <a:off x="8145584" y="7629509"/>
            <a:ext cx="1780375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 ОСТАЛЬНЫЕ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E4652628-7FD1-48B4-898F-F5455C951CE3}"/>
              </a:ext>
            </a:extLst>
          </p:cNvPr>
          <p:cNvSpPr/>
          <p:nvPr/>
        </p:nvSpPr>
        <p:spPr>
          <a:xfrm>
            <a:off x="2266190" y="6617172"/>
            <a:ext cx="3630632" cy="18538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34134C98-EFC7-4583-BF66-39A210B98DA6}"/>
              </a:ext>
            </a:extLst>
          </p:cNvPr>
          <p:cNvSpPr/>
          <p:nvPr/>
        </p:nvSpPr>
        <p:spPr>
          <a:xfrm>
            <a:off x="5896822" y="6613984"/>
            <a:ext cx="2156589" cy="1778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8DEF0968-B562-4337-A021-16ED4954FD9E}"/>
              </a:ext>
            </a:extLst>
          </p:cNvPr>
          <p:cNvSpPr/>
          <p:nvPr/>
        </p:nvSpPr>
        <p:spPr>
          <a:xfrm>
            <a:off x="8053410" y="6613984"/>
            <a:ext cx="4443318" cy="157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83" name="Ромб 82">
            <a:extLst>
              <a:ext uri="{FF2B5EF4-FFF2-40B4-BE49-F238E27FC236}">
                <a16:creationId xmlns:a16="http://schemas.microsoft.com/office/drawing/2014/main" id="{BCEAF695-039E-4DC1-AE90-C66EC07D8423}"/>
              </a:ext>
            </a:extLst>
          </p:cNvPr>
          <p:cNvSpPr/>
          <p:nvPr/>
        </p:nvSpPr>
        <p:spPr>
          <a:xfrm>
            <a:off x="5815826" y="6615701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00" name="Ромб 99">
            <a:extLst>
              <a:ext uri="{FF2B5EF4-FFF2-40B4-BE49-F238E27FC236}">
                <a16:creationId xmlns:a16="http://schemas.microsoft.com/office/drawing/2014/main" id="{15466CDE-2874-44DE-9FE9-4FB7FE1FFD72}"/>
              </a:ext>
            </a:extLst>
          </p:cNvPr>
          <p:cNvSpPr/>
          <p:nvPr/>
        </p:nvSpPr>
        <p:spPr>
          <a:xfrm>
            <a:off x="7982606" y="6606836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01" name="Rectangle 28">
            <a:extLst>
              <a:ext uri="{FF2B5EF4-FFF2-40B4-BE49-F238E27FC236}">
                <a16:creationId xmlns:a16="http://schemas.microsoft.com/office/drawing/2014/main" id="{CEB0EA30-2103-482E-AFB4-573EAA479E70}"/>
              </a:ext>
            </a:extLst>
          </p:cNvPr>
          <p:cNvSpPr/>
          <p:nvPr/>
        </p:nvSpPr>
        <p:spPr>
          <a:xfrm>
            <a:off x="5961664" y="6599644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01.05.2024 КРУПНЫЕ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02" name="Rectangle 28">
            <a:extLst>
              <a:ext uri="{FF2B5EF4-FFF2-40B4-BE49-F238E27FC236}">
                <a16:creationId xmlns:a16="http://schemas.microsoft.com/office/drawing/2014/main" id="{00B8EE6A-7290-4825-AC6E-C344DE12FB6D}"/>
              </a:ext>
            </a:extLst>
          </p:cNvPr>
          <p:cNvSpPr/>
          <p:nvPr/>
        </p:nvSpPr>
        <p:spPr>
          <a:xfrm>
            <a:off x="8126993" y="6593858"/>
            <a:ext cx="1977864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01.09.2024 ОСТАЛЬНЫЕ УОТ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390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94C31168-36D8-417F-979C-D1F3F3B086B9}"/>
              </a:ext>
            </a:extLst>
          </p:cNvPr>
          <p:cNvSpPr/>
          <p:nvPr/>
        </p:nvSpPr>
        <p:spPr>
          <a:xfrm>
            <a:off x="2265883" y="2459435"/>
            <a:ext cx="1818228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8A0BECF7-F3C1-43EE-80FC-90FBDFD2EBE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68" y="1201818"/>
          <a:ext cx="1667" cy="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Слайд think-cell" r:id="rId5" imgW="415" imgH="416" progId="TCLayout.ActiveDocument.1">
                  <p:embed/>
                </p:oleObj>
              </mc:Choice>
              <mc:Fallback>
                <p:oleObj name="Слайд think-cell" r:id="rId5" imgW="415" imgH="416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8A0BECF7-F3C1-43EE-80FC-90FBDFD2EB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8" y="1201818"/>
                        <a:ext cx="1667" cy="1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34033E3-04D6-47EC-1096-C9C47E91FF89}"/>
              </a:ext>
            </a:extLst>
          </p:cNvPr>
          <p:cNvCxnSpPr>
            <a:cxnSpLocks/>
          </p:cNvCxnSpPr>
          <p:nvPr/>
        </p:nvCxnSpPr>
        <p:spPr>
          <a:xfrm>
            <a:off x="10493377" y="1822811"/>
            <a:ext cx="0" cy="642464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F3104949-DCFE-45FF-9FCC-477268112B87}"/>
              </a:ext>
            </a:extLst>
          </p:cNvPr>
          <p:cNvCxnSpPr>
            <a:cxnSpLocks/>
          </p:cNvCxnSpPr>
          <p:nvPr/>
        </p:nvCxnSpPr>
        <p:spPr>
          <a:xfrm>
            <a:off x="8639419" y="1822811"/>
            <a:ext cx="0" cy="64246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id="{3F5825F9-1041-4726-86F4-2E11AC7BEB69}"/>
              </a:ext>
            </a:extLst>
          </p:cNvPr>
          <p:cNvCxnSpPr>
            <a:cxnSpLocks/>
          </p:cNvCxnSpPr>
          <p:nvPr/>
        </p:nvCxnSpPr>
        <p:spPr>
          <a:xfrm>
            <a:off x="6774093" y="1852815"/>
            <a:ext cx="0" cy="64246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C9F3C580-D5F2-45B4-AA0F-C34C928B78DE}"/>
              </a:ext>
            </a:extLst>
          </p:cNvPr>
          <p:cNvCxnSpPr>
            <a:cxnSpLocks/>
          </p:cNvCxnSpPr>
          <p:nvPr/>
        </p:nvCxnSpPr>
        <p:spPr>
          <a:xfrm>
            <a:off x="4880245" y="1822811"/>
            <a:ext cx="0" cy="64246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4ED0AF2-6A52-EE83-3221-54948AAD68D9}"/>
              </a:ext>
            </a:extLst>
          </p:cNvPr>
          <p:cNvCxnSpPr>
            <a:cxnSpLocks/>
          </p:cNvCxnSpPr>
          <p:nvPr/>
        </p:nvCxnSpPr>
        <p:spPr>
          <a:xfrm>
            <a:off x="2260636" y="1822803"/>
            <a:ext cx="0" cy="6424655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4589852E-C01C-CEAD-F7C9-4A58B9406975}"/>
              </a:ext>
            </a:extLst>
          </p:cNvPr>
          <p:cNvSpPr txBox="1"/>
          <p:nvPr/>
        </p:nvSpPr>
        <p:spPr>
          <a:xfrm>
            <a:off x="6453034" y="1503687"/>
            <a:ext cx="620683" cy="3508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2024</a:t>
            </a:r>
            <a:endParaRPr lang="ru-RU" sz="1680" b="1" dirty="0"/>
          </a:p>
        </p:txBody>
      </p:sp>
      <p:sp>
        <p:nvSpPr>
          <p:cNvPr id="30" name="Rectangle 28">
            <a:extLst>
              <a:ext uri="{FF2B5EF4-FFF2-40B4-BE49-F238E27FC236}">
                <a16:creationId xmlns:a16="http://schemas.microsoft.com/office/drawing/2014/main" id="{0BEDE00F-EC46-9C0F-BDD5-5855D56102F9}"/>
              </a:ext>
            </a:extLst>
          </p:cNvPr>
          <p:cNvSpPr/>
          <p:nvPr/>
        </p:nvSpPr>
        <p:spPr>
          <a:xfrm>
            <a:off x="9059178" y="1739365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IV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4" name="Скругленный прямоугольник 8">
            <a:extLst>
              <a:ext uri="{FF2B5EF4-FFF2-40B4-BE49-F238E27FC236}">
                <a16:creationId xmlns:a16="http://schemas.microsoft.com/office/drawing/2014/main" id="{8A6C357C-2108-9E8B-5C14-27F189051034}"/>
              </a:ext>
            </a:extLst>
          </p:cNvPr>
          <p:cNvSpPr/>
          <p:nvPr/>
        </p:nvSpPr>
        <p:spPr>
          <a:xfrm>
            <a:off x="269491" y="1151575"/>
            <a:ext cx="7280624" cy="531209"/>
          </a:xfrm>
          <a:prstGeom prst="roundRect">
            <a:avLst/>
          </a:prstGeom>
        </p:spPr>
        <p:txBody>
          <a:bodyPr wrap="square" lIns="0" rIns="0">
            <a:spAutoFit/>
          </a:bodyPr>
          <a:lstStyle/>
          <a:p>
            <a:r>
              <a:rPr lang="ru-RU" sz="252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Дорожная карта по Пиву</a:t>
            </a:r>
          </a:p>
        </p:txBody>
      </p:sp>
      <p:sp>
        <p:nvSpPr>
          <p:cNvPr id="174" name="Rectangle 28">
            <a:extLst>
              <a:ext uri="{FF2B5EF4-FFF2-40B4-BE49-F238E27FC236}">
                <a16:creationId xmlns:a16="http://schemas.microsoft.com/office/drawing/2014/main" id="{8E764989-10B3-41AE-BC1B-F7E64CE3E8FD}"/>
              </a:ext>
            </a:extLst>
          </p:cNvPr>
          <p:cNvSpPr/>
          <p:nvPr/>
        </p:nvSpPr>
        <p:spPr>
          <a:xfrm>
            <a:off x="7180660" y="1738991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5" name="Rectangle 28">
            <a:extLst>
              <a:ext uri="{FF2B5EF4-FFF2-40B4-BE49-F238E27FC236}">
                <a16:creationId xmlns:a16="http://schemas.microsoft.com/office/drawing/2014/main" id="{CEF43529-5D46-474C-96D3-D213B67EA4AC}"/>
              </a:ext>
            </a:extLst>
          </p:cNvPr>
          <p:cNvSpPr/>
          <p:nvPr/>
        </p:nvSpPr>
        <p:spPr>
          <a:xfrm>
            <a:off x="5268424" y="1738617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6" name="Rectangle 28">
            <a:extLst>
              <a:ext uri="{FF2B5EF4-FFF2-40B4-BE49-F238E27FC236}">
                <a16:creationId xmlns:a16="http://schemas.microsoft.com/office/drawing/2014/main" id="{200115DE-DA4B-49BE-8606-17781A547F4B}"/>
              </a:ext>
            </a:extLst>
          </p:cNvPr>
          <p:cNvSpPr/>
          <p:nvPr/>
        </p:nvSpPr>
        <p:spPr>
          <a:xfrm>
            <a:off x="3192492" y="1738617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CC43BD5-2624-B69B-B9A2-C1047C5769C7}"/>
              </a:ext>
            </a:extLst>
          </p:cNvPr>
          <p:cNvCxnSpPr>
            <a:cxnSpLocks/>
          </p:cNvCxnSpPr>
          <p:nvPr/>
        </p:nvCxnSpPr>
        <p:spPr>
          <a:xfrm>
            <a:off x="172043" y="2028243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06A0AAE5-FC02-FBA4-C922-FD496F771355}"/>
              </a:ext>
            </a:extLst>
          </p:cNvPr>
          <p:cNvCxnSpPr>
            <a:cxnSpLocks/>
          </p:cNvCxnSpPr>
          <p:nvPr/>
        </p:nvCxnSpPr>
        <p:spPr>
          <a:xfrm>
            <a:off x="261724" y="3064779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61D1C4A7-39C7-FE1B-B832-E7C1F19C9289}"/>
              </a:ext>
            </a:extLst>
          </p:cNvPr>
          <p:cNvCxnSpPr>
            <a:cxnSpLocks/>
          </p:cNvCxnSpPr>
          <p:nvPr/>
        </p:nvCxnSpPr>
        <p:spPr>
          <a:xfrm>
            <a:off x="261724" y="4101315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>
            <a:extLst>
              <a:ext uri="{FF2B5EF4-FFF2-40B4-BE49-F238E27FC236}">
                <a16:creationId xmlns:a16="http://schemas.microsoft.com/office/drawing/2014/main" id="{F5237D7C-9CD3-EEF9-36AF-1D59B3077D9E}"/>
              </a:ext>
            </a:extLst>
          </p:cNvPr>
          <p:cNvCxnSpPr>
            <a:cxnSpLocks/>
          </p:cNvCxnSpPr>
          <p:nvPr/>
        </p:nvCxnSpPr>
        <p:spPr>
          <a:xfrm>
            <a:off x="261724" y="6174386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>
            <a:extLst>
              <a:ext uri="{FF2B5EF4-FFF2-40B4-BE49-F238E27FC236}">
                <a16:creationId xmlns:a16="http://schemas.microsoft.com/office/drawing/2014/main" id="{CE00E256-D8F4-4DE3-963C-C53F02800B02}"/>
              </a:ext>
            </a:extLst>
          </p:cNvPr>
          <p:cNvCxnSpPr>
            <a:cxnSpLocks/>
          </p:cNvCxnSpPr>
          <p:nvPr/>
        </p:nvCxnSpPr>
        <p:spPr>
          <a:xfrm>
            <a:off x="261724" y="7210922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BA98CE18-5BAA-4173-81D0-AA92CE40F628}"/>
              </a:ext>
            </a:extLst>
          </p:cNvPr>
          <p:cNvSpPr txBox="1"/>
          <p:nvPr/>
        </p:nvSpPr>
        <p:spPr>
          <a:xfrm>
            <a:off x="182257" y="2323710"/>
            <a:ext cx="1613659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5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КОНТРОЛЬ СРОКА ГОДНОСТИ</a:t>
            </a:r>
            <a:endParaRPr lang="ru-RU" sz="840" dirty="0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CBCCB55-F133-424B-BEB6-31BAC34D6624}"/>
              </a:ext>
            </a:extLst>
          </p:cNvPr>
          <p:cNvSpPr txBox="1"/>
          <p:nvPr/>
        </p:nvSpPr>
        <p:spPr>
          <a:xfrm>
            <a:off x="172042" y="3393967"/>
            <a:ext cx="1613659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ПОВТОРНЫЕ </a:t>
            </a:r>
          </a:p>
          <a:p>
            <a:r>
              <a:rPr lang="ru-RU" sz="945" dirty="0"/>
              <a:t>ПРОДАЖИ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03EB921C-D5BD-4DF5-B901-1D2FCC1003E9}"/>
              </a:ext>
            </a:extLst>
          </p:cNvPr>
          <p:cNvSpPr txBox="1"/>
          <p:nvPr/>
        </p:nvSpPr>
        <p:spPr>
          <a:xfrm>
            <a:off x="200217" y="4370983"/>
            <a:ext cx="1900337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ОТСУТСТВИЕ СВЕДЕНИЙ </a:t>
            </a:r>
          </a:p>
          <a:p>
            <a:r>
              <a:rPr lang="ru-RU" sz="945" dirty="0"/>
              <a:t>О КОДЕ ИЛИ НАНЕСЕНИИ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9C746288-507C-4D60-90AC-DB8776ABFDD8}"/>
              </a:ext>
            </a:extLst>
          </p:cNvPr>
          <p:cNvSpPr txBox="1"/>
          <p:nvPr/>
        </p:nvSpPr>
        <p:spPr>
          <a:xfrm>
            <a:off x="182258" y="6557353"/>
            <a:ext cx="1900337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ОТСУТСТВИЕ СВЕДЕНИЙ </a:t>
            </a:r>
          </a:p>
          <a:p>
            <a:r>
              <a:rPr lang="ru-RU" sz="945" dirty="0"/>
              <a:t>О ВВОДЕ В ОБОРОТ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2922F348-7A4A-4729-8EDC-387B1DCBA78B}"/>
              </a:ext>
            </a:extLst>
          </p:cNvPr>
          <p:cNvSpPr txBox="1"/>
          <p:nvPr/>
        </p:nvSpPr>
        <p:spPr>
          <a:xfrm>
            <a:off x="182257" y="7548386"/>
            <a:ext cx="1873466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КОНТРОЛЬ </a:t>
            </a:r>
          </a:p>
          <a:p>
            <a:r>
              <a:rPr lang="ru-RU" sz="945" dirty="0"/>
              <a:t>БЛОКИРОВОК ОГВ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BEC3484D-E983-4BF8-AE7D-4EB51B8E02E6}"/>
              </a:ext>
            </a:extLst>
          </p:cNvPr>
          <p:cNvSpPr txBox="1"/>
          <p:nvPr/>
        </p:nvSpPr>
        <p:spPr>
          <a:xfrm>
            <a:off x="11239794" y="1503687"/>
            <a:ext cx="620683" cy="3508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</a:t>
            </a:r>
            <a:r>
              <a:rPr lang="ru-RU" sz="1680" b="1" dirty="0"/>
              <a:t>5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7361400E-4867-4C03-AF10-74EC9F57846A}"/>
              </a:ext>
            </a:extLst>
          </p:cNvPr>
          <p:cNvSpPr/>
          <p:nvPr/>
        </p:nvSpPr>
        <p:spPr>
          <a:xfrm>
            <a:off x="9374419" y="1292724"/>
            <a:ext cx="1456977" cy="2215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Обязательный онлайн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087A67FA-0C22-4DCB-B35A-868941FC296A}"/>
              </a:ext>
            </a:extLst>
          </p:cNvPr>
          <p:cNvSpPr/>
          <p:nvPr/>
        </p:nvSpPr>
        <p:spPr>
          <a:xfrm>
            <a:off x="11075133" y="1292724"/>
            <a:ext cx="1456977" cy="221599"/>
          </a:xfrm>
          <a:prstGeom prst="rect">
            <a:avLst/>
          </a:prstGeom>
          <a:solidFill>
            <a:srgbClr val="F6F42E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Офлайн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EBC20BAD-C65A-421C-931C-171DEBCACCD7}"/>
              </a:ext>
            </a:extLst>
          </p:cNvPr>
          <p:cNvSpPr/>
          <p:nvPr/>
        </p:nvSpPr>
        <p:spPr>
          <a:xfrm>
            <a:off x="7673706" y="1292723"/>
            <a:ext cx="1456977" cy="221599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Добровольный</a:t>
            </a:r>
            <a:r>
              <a:rPr lang="ru-RU" sz="84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онлайн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E12673B-3202-8C7A-8CD5-F4C4FEC6589D}"/>
              </a:ext>
            </a:extLst>
          </p:cNvPr>
          <p:cNvCxnSpPr>
            <a:cxnSpLocks/>
          </p:cNvCxnSpPr>
          <p:nvPr/>
        </p:nvCxnSpPr>
        <p:spPr>
          <a:xfrm>
            <a:off x="1980177" y="6578156"/>
            <a:ext cx="10498340" cy="0"/>
          </a:xfrm>
          <a:prstGeom prst="line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3F8CD6D5-7111-4D29-B427-2084B393B52B}"/>
              </a:ext>
            </a:extLst>
          </p:cNvPr>
          <p:cNvSpPr txBox="1"/>
          <p:nvPr/>
        </p:nvSpPr>
        <p:spPr>
          <a:xfrm>
            <a:off x="200216" y="5503415"/>
            <a:ext cx="1727353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КОРРЕКТНОСТЬ КОДА ПРОВЕРКИ</a:t>
            </a:r>
          </a:p>
        </p:txBody>
      </p:sp>
      <p:cxnSp>
        <p:nvCxnSpPr>
          <p:cNvPr id="288" name="Прямая соединительная линия 287">
            <a:extLst>
              <a:ext uri="{FF2B5EF4-FFF2-40B4-BE49-F238E27FC236}">
                <a16:creationId xmlns:a16="http://schemas.microsoft.com/office/drawing/2014/main" id="{CD513A75-5583-410E-B45A-2BD87F23007D}"/>
              </a:ext>
            </a:extLst>
          </p:cNvPr>
          <p:cNvCxnSpPr>
            <a:cxnSpLocks/>
          </p:cNvCxnSpPr>
          <p:nvPr/>
        </p:nvCxnSpPr>
        <p:spPr>
          <a:xfrm>
            <a:off x="279705" y="5137851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Прямая соединительная линия 325">
            <a:extLst>
              <a:ext uri="{FF2B5EF4-FFF2-40B4-BE49-F238E27FC236}">
                <a16:creationId xmlns:a16="http://schemas.microsoft.com/office/drawing/2014/main" id="{6D35F4C4-EA31-4C09-AE24-99DBA4DEC170}"/>
              </a:ext>
            </a:extLst>
          </p:cNvPr>
          <p:cNvCxnSpPr>
            <a:cxnSpLocks/>
          </p:cNvCxnSpPr>
          <p:nvPr/>
        </p:nvCxnSpPr>
        <p:spPr>
          <a:xfrm>
            <a:off x="279705" y="8247457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58D3E2BE-0721-4E94-8093-9C80E72F780A}"/>
              </a:ext>
            </a:extLst>
          </p:cNvPr>
          <p:cNvSpPr/>
          <p:nvPr/>
        </p:nvSpPr>
        <p:spPr>
          <a:xfrm>
            <a:off x="9631206" y="2455065"/>
            <a:ext cx="2847310" cy="16934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0AAF33CE-6733-42C3-BA22-7B6866A509BE}"/>
              </a:ext>
            </a:extLst>
          </p:cNvPr>
          <p:cNvSpPr/>
          <p:nvPr/>
        </p:nvSpPr>
        <p:spPr>
          <a:xfrm>
            <a:off x="6400801" y="2458402"/>
            <a:ext cx="3271568" cy="17022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C3010913-970B-4FA4-B921-E91F000AA32D}"/>
              </a:ext>
            </a:extLst>
          </p:cNvPr>
          <p:cNvSpPr/>
          <p:nvPr/>
        </p:nvSpPr>
        <p:spPr>
          <a:xfrm>
            <a:off x="4085694" y="2453662"/>
            <a:ext cx="2315106" cy="17496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05" name="Ромб 104">
            <a:extLst>
              <a:ext uri="{FF2B5EF4-FFF2-40B4-BE49-F238E27FC236}">
                <a16:creationId xmlns:a16="http://schemas.microsoft.com/office/drawing/2014/main" id="{41CA4770-3200-47DB-92DE-EB4C9AABD401}"/>
              </a:ext>
            </a:extLst>
          </p:cNvPr>
          <p:cNvSpPr/>
          <p:nvPr/>
        </p:nvSpPr>
        <p:spPr>
          <a:xfrm>
            <a:off x="4020853" y="2457097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/>
          </a:p>
        </p:txBody>
      </p:sp>
      <p:sp>
        <p:nvSpPr>
          <p:cNvPr id="106" name="Ромб 105">
            <a:extLst>
              <a:ext uri="{FF2B5EF4-FFF2-40B4-BE49-F238E27FC236}">
                <a16:creationId xmlns:a16="http://schemas.microsoft.com/office/drawing/2014/main" id="{78508AC6-E3B6-4BAD-91A2-093F062ABA25}"/>
              </a:ext>
            </a:extLst>
          </p:cNvPr>
          <p:cNvSpPr/>
          <p:nvPr/>
        </p:nvSpPr>
        <p:spPr>
          <a:xfrm>
            <a:off x="6337357" y="2461335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07" name="Rectangle 28">
            <a:extLst>
              <a:ext uri="{FF2B5EF4-FFF2-40B4-BE49-F238E27FC236}">
                <a16:creationId xmlns:a16="http://schemas.microsoft.com/office/drawing/2014/main" id="{9530D91A-8AB9-4A48-AA4B-2E7E96269A12}"/>
              </a:ext>
            </a:extLst>
          </p:cNvPr>
          <p:cNvSpPr/>
          <p:nvPr/>
        </p:nvSpPr>
        <p:spPr>
          <a:xfrm>
            <a:off x="4150705" y="2439719"/>
            <a:ext cx="1103708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КЕГИ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08" name="Rectangle 28">
            <a:extLst>
              <a:ext uri="{FF2B5EF4-FFF2-40B4-BE49-F238E27FC236}">
                <a16:creationId xmlns:a16="http://schemas.microsoft.com/office/drawing/2014/main" id="{8BA0E5CC-8A9E-4244-9622-5A7FF0CB7382}"/>
              </a:ext>
            </a:extLst>
          </p:cNvPr>
          <p:cNvSpPr/>
          <p:nvPr/>
        </p:nvSpPr>
        <p:spPr>
          <a:xfrm>
            <a:off x="6483195" y="2431277"/>
            <a:ext cx="2042207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01.06.2024 ОСТАЛЬНЫЕ Ф/Ф </a:t>
            </a:r>
            <a:r>
              <a:rPr lang="en-US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*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09" name="Rectangle 28">
            <a:extLst>
              <a:ext uri="{FF2B5EF4-FFF2-40B4-BE49-F238E27FC236}">
                <a16:creationId xmlns:a16="http://schemas.microsoft.com/office/drawing/2014/main" id="{84CA8B59-3D1B-4771-95F5-6F2FE0B4AB58}"/>
              </a:ext>
            </a:extLst>
          </p:cNvPr>
          <p:cNvSpPr/>
          <p:nvPr/>
        </p:nvSpPr>
        <p:spPr>
          <a:xfrm>
            <a:off x="9681574" y="2426039"/>
            <a:ext cx="2228915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ОСТАЛЬНЫЕ Ф/Ф</a:t>
            </a:r>
            <a:endParaRPr lang="de-DE" sz="84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11" name="Ромб 110">
            <a:extLst>
              <a:ext uri="{FF2B5EF4-FFF2-40B4-BE49-F238E27FC236}">
                <a16:creationId xmlns:a16="http://schemas.microsoft.com/office/drawing/2014/main" id="{E6B11097-8F06-402E-9A0B-649AB9C14C2A}"/>
              </a:ext>
            </a:extLst>
          </p:cNvPr>
          <p:cNvSpPr/>
          <p:nvPr/>
        </p:nvSpPr>
        <p:spPr>
          <a:xfrm>
            <a:off x="9600035" y="2452470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id="{67A3D555-39ED-42EB-910E-0D007FFEF318}"/>
              </a:ext>
            </a:extLst>
          </p:cNvPr>
          <p:cNvSpPr/>
          <p:nvPr/>
        </p:nvSpPr>
        <p:spPr>
          <a:xfrm>
            <a:off x="2275787" y="3499476"/>
            <a:ext cx="1818228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45" name="Прямоугольник 144">
            <a:extLst>
              <a:ext uri="{FF2B5EF4-FFF2-40B4-BE49-F238E27FC236}">
                <a16:creationId xmlns:a16="http://schemas.microsoft.com/office/drawing/2014/main" id="{20256751-8A4D-45AB-82FA-6B4117977CEA}"/>
              </a:ext>
            </a:extLst>
          </p:cNvPr>
          <p:cNvSpPr/>
          <p:nvPr/>
        </p:nvSpPr>
        <p:spPr>
          <a:xfrm>
            <a:off x="9641110" y="3495107"/>
            <a:ext cx="2847310" cy="16934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id="{2F0E7BA6-52C1-47C5-B719-E2CCFC112946}"/>
              </a:ext>
            </a:extLst>
          </p:cNvPr>
          <p:cNvSpPr/>
          <p:nvPr/>
        </p:nvSpPr>
        <p:spPr>
          <a:xfrm>
            <a:off x="6410704" y="3498444"/>
            <a:ext cx="3271568" cy="17022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47" name="Прямоугольник 146">
            <a:extLst>
              <a:ext uri="{FF2B5EF4-FFF2-40B4-BE49-F238E27FC236}">
                <a16:creationId xmlns:a16="http://schemas.microsoft.com/office/drawing/2014/main" id="{734564C7-A461-48EC-BD0D-3DE6F4C888BD}"/>
              </a:ext>
            </a:extLst>
          </p:cNvPr>
          <p:cNvSpPr/>
          <p:nvPr/>
        </p:nvSpPr>
        <p:spPr>
          <a:xfrm>
            <a:off x="4095598" y="3493704"/>
            <a:ext cx="2315106" cy="17496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48" name="Ромб 147">
            <a:extLst>
              <a:ext uri="{FF2B5EF4-FFF2-40B4-BE49-F238E27FC236}">
                <a16:creationId xmlns:a16="http://schemas.microsoft.com/office/drawing/2014/main" id="{FD3A83A5-BDB2-4AF5-B410-DD0BB19C80C9}"/>
              </a:ext>
            </a:extLst>
          </p:cNvPr>
          <p:cNvSpPr/>
          <p:nvPr/>
        </p:nvSpPr>
        <p:spPr>
          <a:xfrm>
            <a:off x="4030756" y="3497139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/>
          </a:p>
        </p:txBody>
      </p:sp>
      <p:sp>
        <p:nvSpPr>
          <p:cNvPr id="149" name="Ромб 148">
            <a:extLst>
              <a:ext uri="{FF2B5EF4-FFF2-40B4-BE49-F238E27FC236}">
                <a16:creationId xmlns:a16="http://schemas.microsoft.com/office/drawing/2014/main" id="{6881FB6C-CDB4-4D25-9DB7-301B9C490BED}"/>
              </a:ext>
            </a:extLst>
          </p:cNvPr>
          <p:cNvSpPr/>
          <p:nvPr/>
        </p:nvSpPr>
        <p:spPr>
          <a:xfrm>
            <a:off x="6347260" y="3501377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50" name="Rectangle 28">
            <a:extLst>
              <a:ext uri="{FF2B5EF4-FFF2-40B4-BE49-F238E27FC236}">
                <a16:creationId xmlns:a16="http://schemas.microsoft.com/office/drawing/2014/main" id="{5FEF64E3-F250-4A89-B7A1-ECD9A770E77E}"/>
              </a:ext>
            </a:extLst>
          </p:cNvPr>
          <p:cNvSpPr/>
          <p:nvPr/>
        </p:nvSpPr>
        <p:spPr>
          <a:xfrm>
            <a:off x="4160609" y="3479761"/>
            <a:ext cx="1103708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КЕГИ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51" name="Rectangle 28">
            <a:extLst>
              <a:ext uri="{FF2B5EF4-FFF2-40B4-BE49-F238E27FC236}">
                <a16:creationId xmlns:a16="http://schemas.microsoft.com/office/drawing/2014/main" id="{A477C6E8-E9BD-495D-AC53-B5BD0C3C265B}"/>
              </a:ext>
            </a:extLst>
          </p:cNvPr>
          <p:cNvSpPr/>
          <p:nvPr/>
        </p:nvSpPr>
        <p:spPr>
          <a:xfrm>
            <a:off x="6493099" y="3471319"/>
            <a:ext cx="2042207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01.06.2024 ОСТАЛЬНЫЕ Ф/Ф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52" name="Rectangle 28">
            <a:extLst>
              <a:ext uri="{FF2B5EF4-FFF2-40B4-BE49-F238E27FC236}">
                <a16:creationId xmlns:a16="http://schemas.microsoft.com/office/drawing/2014/main" id="{0AAB682B-3F16-4F30-B867-180955C1412B}"/>
              </a:ext>
            </a:extLst>
          </p:cNvPr>
          <p:cNvSpPr/>
          <p:nvPr/>
        </p:nvSpPr>
        <p:spPr>
          <a:xfrm>
            <a:off x="9691478" y="3466081"/>
            <a:ext cx="2228915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ОСТАЛЬНЫЕ Ф/Ф</a:t>
            </a:r>
            <a:endParaRPr lang="de-DE" sz="84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53" name="Ромб 152">
            <a:extLst>
              <a:ext uri="{FF2B5EF4-FFF2-40B4-BE49-F238E27FC236}">
                <a16:creationId xmlns:a16="http://schemas.microsoft.com/office/drawing/2014/main" id="{2AF59884-F402-4273-BECD-7745E095D0A4}"/>
              </a:ext>
            </a:extLst>
          </p:cNvPr>
          <p:cNvSpPr/>
          <p:nvPr/>
        </p:nvSpPr>
        <p:spPr>
          <a:xfrm>
            <a:off x="9609939" y="3492512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8A4E2AA4-0092-46AA-B603-A947FE2D7C11}"/>
              </a:ext>
            </a:extLst>
          </p:cNvPr>
          <p:cNvSpPr/>
          <p:nvPr/>
        </p:nvSpPr>
        <p:spPr>
          <a:xfrm>
            <a:off x="2283865" y="4460894"/>
            <a:ext cx="1818228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64" name="Прямоугольник 163">
            <a:extLst>
              <a:ext uri="{FF2B5EF4-FFF2-40B4-BE49-F238E27FC236}">
                <a16:creationId xmlns:a16="http://schemas.microsoft.com/office/drawing/2014/main" id="{B75837A1-8EA4-4141-AC10-F57495067A55}"/>
              </a:ext>
            </a:extLst>
          </p:cNvPr>
          <p:cNvSpPr/>
          <p:nvPr/>
        </p:nvSpPr>
        <p:spPr>
          <a:xfrm>
            <a:off x="9649187" y="4456525"/>
            <a:ext cx="2847310" cy="16934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65" name="Прямоугольник 164">
            <a:extLst>
              <a:ext uri="{FF2B5EF4-FFF2-40B4-BE49-F238E27FC236}">
                <a16:creationId xmlns:a16="http://schemas.microsoft.com/office/drawing/2014/main" id="{50D8CDB5-1568-4846-B593-F6011B83264F}"/>
              </a:ext>
            </a:extLst>
          </p:cNvPr>
          <p:cNvSpPr/>
          <p:nvPr/>
        </p:nvSpPr>
        <p:spPr>
          <a:xfrm>
            <a:off x="6418782" y="4459861"/>
            <a:ext cx="3271568" cy="17022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66" name="Прямоугольник 165">
            <a:extLst>
              <a:ext uri="{FF2B5EF4-FFF2-40B4-BE49-F238E27FC236}">
                <a16:creationId xmlns:a16="http://schemas.microsoft.com/office/drawing/2014/main" id="{730FDD39-EEFB-4826-898E-8F8C751588EC}"/>
              </a:ext>
            </a:extLst>
          </p:cNvPr>
          <p:cNvSpPr/>
          <p:nvPr/>
        </p:nvSpPr>
        <p:spPr>
          <a:xfrm>
            <a:off x="4103676" y="4455122"/>
            <a:ext cx="2315106" cy="17496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67" name="Ромб 166">
            <a:extLst>
              <a:ext uri="{FF2B5EF4-FFF2-40B4-BE49-F238E27FC236}">
                <a16:creationId xmlns:a16="http://schemas.microsoft.com/office/drawing/2014/main" id="{EBFEEDDF-B2FC-4490-AD07-FB549750FAED}"/>
              </a:ext>
            </a:extLst>
          </p:cNvPr>
          <p:cNvSpPr/>
          <p:nvPr/>
        </p:nvSpPr>
        <p:spPr>
          <a:xfrm>
            <a:off x="4038834" y="4458557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/>
          </a:p>
        </p:txBody>
      </p:sp>
      <p:sp>
        <p:nvSpPr>
          <p:cNvPr id="168" name="Ромб 167">
            <a:extLst>
              <a:ext uri="{FF2B5EF4-FFF2-40B4-BE49-F238E27FC236}">
                <a16:creationId xmlns:a16="http://schemas.microsoft.com/office/drawing/2014/main" id="{6F43E201-C67D-4AA8-ABE9-B02BE65A3B1D}"/>
              </a:ext>
            </a:extLst>
          </p:cNvPr>
          <p:cNvSpPr/>
          <p:nvPr/>
        </p:nvSpPr>
        <p:spPr>
          <a:xfrm>
            <a:off x="6355338" y="4462795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69" name="Rectangle 28">
            <a:extLst>
              <a:ext uri="{FF2B5EF4-FFF2-40B4-BE49-F238E27FC236}">
                <a16:creationId xmlns:a16="http://schemas.microsoft.com/office/drawing/2014/main" id="{E065D212-03A6-4576-9BED-6F34C5404598}"/>
              </a:ext>
            </a:extLst>
          </p:cNvPr>
          <p:cNvSpPr/>
          <p:nvPr/>
        </p:nvSpPr>
        <p:spPr>
          <a:xfrm>
            <a:off x="4168687" y="4441178"/>
            <a:ext cx="1103708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КЕГИ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0" name="Rectangle 28">
            <a:extLst>
              <a:ext uri="{FF2B5EF4-FFF2-40B4-BE49-F238E27FC236}">
                <a16:creationId xmlns:a16="http://schemas.microsoft.com/office/drawing/2014/main" id="{05045506-2522-45A7-A1CD-1980074E086C}"/>
              </a:ext>
            </a:extLst>
          </p:cNvPr>
          <p:cNvSpPr/>
          <p:nvPr/>
        </p:nvSpPr>
        <p:spPr>
          <a:xfrm>
            <a:off x="6501176" y="4432736"/>
            <a:ext cx="2042207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01.06.2024 ОСТАЛЬНЫЕ Ф/Ф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1" name="Rectangle 28">
            <a:extLst>
              <a:ext uri="{FF2B5EF4-FFF2-40B4-BE49-F238E27FC236}">
                <a16:creationId xmlns:a16="http://schemas.microsoft.com/office/drawing/2014/main" id="{CD95EF11-A7E8-49B5-BF20-7F262A32C4C9}"/>
              </a:ext>
            </a:extLst>
          </p:cNvPr>
          <p:cNvSpPr/>
          <p:nvPr/>
        </p:nvSpPr>
        <p:spPr>
          <a:xfrm>
            <a:off x="9699556" y="4427499"/>
            <a:ext cx="2228915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ОСТАЛЬНЫЕ Ф/Ф</a:t>
            </a:r>
            <a:endParaRPr lang="de-DE" sz="84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2" name="Ромб 171">
            <a:extLst>
              <a:ext uri="{FF2B5EF4-FFF2-40B4-BE49-F238E27FC236}">
                <a16:creationId xmlns:a16="http://schemas.microsoft.com/office/drawing/2014/main" id="{F582490D-8A57-4F9B-99F9-B64564F5034C}"/>
              </a:ext>
            </a:extLst>
          </p:cNvPr>
          <p:cNvSpPr/>
          <p:nvPr/>
        </p:nvSpPr>
        <p:spPr>
          <a:xfrm>
            <a:off x="9618016" y="4453930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id="{97AF291F-D675-4E69-93C6-A9721EBEC5C7}"/>
              </a:ext>
            </a:extLst>
          </p:cNvPr>
          <p:cNvSpPr/>
          <p:nvPr/>
        </p:nvSpPr>
        <p:spPr>
          <a:xfrm>
            <a:off x="2283865" y="5593142"/>
            <a:ext cx="1818228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id="{64FFE1EB-3CB7-47BA-B0A4-635F6EFF7CCB}"/>
              </a:ext>
            </a:extLst>
          </p:cNvPr>
          <p:cNvSpPr/>
          <p:nvPr/>
        </p:nvSpPr>
        <p:spPr>
          <a:xfrm>
            <a:off x="9649187" y="5588772"/>
            <a:ext cx="2847310" cy="16934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id="{58A2AAB9-3AB0-4E9E-908E-55BAD5F6E721}"/>
              </a:ext>
            </a:extLst>
          </p:cNvPr>
          <p:cNvSpPr/>
          <p:nvPr/>
        </p:nvSpPr>
        <p:spPr>
          <a:xfrm>
            <a:off x="6418782" y="5592109"/>
            <a:ext cx="3271568" cy="17022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id="{DC596DA8-81F3-4233-B626-407C192B8732}"/>
              </a:ext>
            </a:extLst>
          </p:cNvPr>
          <p:cNvSpPr/>
          <p:nvPr/>
        </p:nvSpPr>
        <p:spPr>
          <a:xfrm>
            <a:off x="4103676" y="5587370"/>
            <a:ext cx="2315106" cy="17496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80" name="Ромб 179">
            <a:extLst>
              <a:ext uri="{FF2B5EF4-FFF2-40B4-BE49-F238E27FC236}">
                <a16:creationId xmlns:a16="http://schemas.microsoft.com/office/drawing/2014/main" id="{943DE6E5-B9A2-44C7-BD5B-58F094C44893}"/>
              </a:ext>
            </a:extLst>
          </p:cNvPr>
          <p:cNvSpPr/>
          <p:nvPr/>
        </p:nvSpPr>
        <p:spPr>
          <a:xfrm>
            <a:off x="4038834" y="5590805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/>
          </a:p>
        </p:txBody>
      </p:sp>
      <p:sp>
        <p:nvSpPr>
          <p:cNvPr id="181" name="Ромб 180">
            <a:extLst>
              <a:ext uri="{FF2B5EF4-FFF2-40B4-BE49-F238E27FC236}">
                <a16:creationId xmlns:a16="http://schemas.microsoft.com/office/drawing/2014/main" id="{86C32958-D0B0-4CDB-AEE2-2C57DCE2476E}"/>
              </a:ext>
            </a:extLst>
          </p:cNvPr>
          <p:cNvSpPr/>
          <p:nvPr/>
        </p:nvSpPr>
        <p:spPr>
          <a:xfrm>
            <a:off x="6355338" y="5595042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82" name="Rectangle 28">
            <a:extLst>
              <a:ext uri="{FF2B5EF4-FFF2-40B4-BE49-F238E27FC236}">
                <a16:creationId xmlns:a16="http://schemas.microsoft.com/office/drawing/2014/main" id="{666D4841-36B2-4856-9F6D-C5971CA379D1}"/>
              </a:ext>
            </a:extLst>
          </p:cNvPr>
          <p:cNvSpPr/>
          <p:nvPr/>
        </p:nvSpPr>
        <p:spPr>
          <a:xfrm>
            <a:off x="4168687" y="5573426"/>
            <a:ext cx="1103708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КЕГИ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83" name="Rectangle 28">
            <a:extLst>
              <a:ext uri="{FF2B5EF4-FFF2-40B4-BE49-F238E27FC236}">
                <a16:creationId xmlns:a16="http://schemas.microsoft.com/office/drawing/2014/main" id="{183CED06-BAE1-49E6-82C2-56848B50D2C8}"/>
              </a:ext>
            </a:extLst>
          </p:cNvPr>
          <p:cNvSpPr/>
          <p:nvPr/>
        </p:nvSpPr>
        <p:spPr>
          <a:xfrm>
            <a:off x="6501176" y="5564984"/>
            <a:ext cx="2042207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01.06.2024 ОСТАЛЬНЫЕ Ф/Ф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84" name="Rectangle 28">
            <a:extLst>
              <a:ext uri="{FF2B5EF4-FFF2-40B4-BE49-F238E27FC236}">
                <a16:creationId xmlns:a16="http://schemas.microsoft.com/office/drawing/2014/main" id="{C0F2B6D6-779E-452E-88F2-E33585B47C4B}"/>
              </a:ext>
            </a:extLst>
          </p:cNvPr>
          <p:cNvSpPr/>
          <p:nvPr/>
        </p:nvSpPr>
        <p:spPr>
          <a:xfrm>
            <a:off x="9699556" y="5559747"/>
            <a:ext cx="2228915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ОСТАЛЬНЫЕ Ф/Ф</a:t>
            </a:r>
            <a:endParaRPr lang="de-DE" sz="84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85" name="Ромб 184">
            <a:extLst>
              <a:ext uri="{FF2B5EF4-FFF2-40B4-BE49-F238E27FC236}">
                <a16:creationId xmlns:a16="http://schemas.microsoft.com/office/drawing/2014/main" id="{90B45283-08B3-4019-A04C-7717093A1D3D}"/>
              </a:ext>
            </a:extLst>
          </p:cNvPr>
          <p:cNvSpPr/>
          <p:nvPr/>
        </p:nvSpPr>
        <p:spPr>
          <a:xfrm>
            <a:off x="9618016" y="5586177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86" name="Прямоугольник 185">
            <a:extLst>
              <a:ext uri="{FF2B5EF4-FFF2-40B4-BE49-F238E27FC236}">
                <a16:creationId xmlns:a16="http://schemas.microsoft.com/office/drawing/2014/main" id="{418A64A7-23B0-48CD-A0D4-71ACA3AB1910}"/>
              </a:ext>
            </a:extLst>
          </p:cNvPr>
          <p:cNvSpPr/>
          <p:nvPr/>
        </p:nvSpPr>
        <p:spPr>
          <a:xfrm>
            <a:off x="2275787" y="6636639"/>
            <a:ext cx="1818228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88" name="Прямоугольник 187">
            <a:extLst>
              <a:ext uri="{FF2B5EF4-FFF2-40B4-BE49-F238E27FC236}">
                <a16:creationId xmlns:a16="http://schemas.microsoft.com/office/drawing/2014/main" id="{63F8107E-E3D9-417B-AB31-0CE2BD5B3B86}"/>
              </a:ext>
            </a:extLst>
          </p:cNvPr>
          <p:cNvSpPr/>
          <p:nvPr/>
        </p:nvSpPr>
        <p:spPr>
          <a:xfrm>
            <a:off x="9641110" y="6632269"/>
            <a:ext cx="2847310" cy="16934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89" name="Прямоугольник 188">
            <a:extLst>
              <a:ext uri="{FF2B5EF4-FFF2-40B4-BE49-F238E27FC236}">
                <a16:creationId xmlns:a16="http://schemas.microsoft.com/office/drawing/2014/main" id="{62B05D56-29B2-4B36-99F4-6629945CF6FF}"/>
              </a:ext>
            </a:extLst>
          </p:cNvPr>
          <p:cNvSpPr/>
          <p:nvPr/>
        </p:nvSpPr>
        <p:spPr>
          <a:xfrm>
            <a:off x="6410704" y="6635606"/>
            <a:ext cx="3271568" cy="17022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90" name="Прямоугольник 189">
            <a:extLst>
              <a:ext uri="{FF2B5EF4-FFF2-40B4-BE49-F238E27FC236}">
                <a16:creationId xmlns:a16="http://schemas.microsoft.com/office/drawing/2014/main" id="{E4ACFC08-8CEF-4209-B491-F400F96703FE}"/>
              </a:ext>
            </a:extLst>
          </p:cNvPr>
          <p:cNvSpPr/>
          <p:nvPr/>
        </p:nvSpPr>
        <p:spPr>
          <a:xfrm>
            <a:off x="4095598" y="6630867"/>
            <a:ext cx="2315106" cy="17496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91" name="Ромб 190">
            <a:extLst>
              <a:ext uri="{FF2B5EF4-FFF2-40B4-BE49-F238E27FC236}">
                <a16:creationId xmlns:a16="http://schemas.microsoft.com/office/drawing/2014/main" id="{877EC875-1890-4E9F-93BA-5207537D19D3}"/>
              </a:ext>
            </a:extLst>
          </p:cNvPr>
          <p:cNvSpPr/>
          <p:nvPr/>
        </p:nvSpPr>
        <p:spPr>
          <a:xfrm>
            <a:off x="4030756" y="6634302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/>
          </a:p>
        </p:txBody>
      </p:sp>
      <p:sp>
        <p:nvSpPr>
          <p:cNvPr id="192" name="Ромб 191">
            <a:extLst>
              <a:ext uri="{FF2B5EF4-FFF2-40B4-BE49-F238E27FC236}">
                <a16:creationId xmlns:a16="http://schemas.microsoft.com/office/drawing/2014/main" id="{BB0A345D-6BFA-49DD-8C99-C98FDF34FF22}"/>
              </a:ext>
            </a:extLst>
          </p:cNvPr>
          <p:cNvSpPr/>
          <p:nvPr/>
        </p:nvSpPr>
        <p:spPr>
          <a:xfrm>
            <a:off x="6347260" y="6638540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93" name="Rectangle 28">
            <a:extLst>
              <a:ext uri="{FF2B5EF4-FFF2-40B4-BE49-F238E27FC236}">
                <a16:creationId xmlns:a16="http://schemas.microsoft.com/office/drawing/2014/main" id="{7B37870C-4C77-49A3-9FB3-2B58A210AA64}"/>
              </a:ext>
            </a:extLst>
          </p:cNvPr>
          <p:cNvSpPr/>
          <p:nvPr/>
        </p:nvSpPr>
        <p:spPr>
          <a:xfrm>
            <a:off x="4160609" y="6616923"/>
            <a:ext cx="1103708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КЕГИ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94" name="Rectangle 28">
            <a:extLst>
              <a:ext uri="{FF2B5EF4-FFF2-40B4-BE49-F238E27FC236}">
                <a16:creationId xmlns:a16="http://schemas.microsoft.com/office/drawing/2014/main" id="{941B010A-F70E-4DA5-88A0-E8F2FA0EEEF9}"/>
              </a:ext>
            </a:extLst>
          </p:cNvPr>
          <p:cNvSpPr/>
          <p:nvPr/>
        </p:nvSpPr>
        <p:spPr>
          <a:xfrm>
            <a:off x="6493099" y="6608481"/>
            <a:ext cx="2042207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01.06.2024 ОСТАЛЬНЫЕ Ф/Ф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95" name="Rectangle 28">
            <a:extLst>
              <a:ext uri="{FF2B5EF4-FFF2-40B4-BE49-F238E27FC236}">
                <a16:creationId xmlns:a16="http://schemas.microsoft.com/office/drawing/2014/main" id="{93CD6DBC-F8A6-4ECE-869B-BBD18DFDFFCB}"/>
              </a:ext>
            </a:extLst>
          </p:cNvPr>
          <p:cNvSpPr/>
          <p:nvPr/>
        </p:nvSpPr>
        <p:spPr>
          <a:xfrm>
            <a:off x="9691478" y="6603244"/>
            <a:ext cx="2228915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ОСТАЛЬНЫЕ Ф/Ф</a:t>
            </a:r>
            <a:endParaRPr lang="de-DE" sz="84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97" name="Ромб 196">
            <a:extLst>
              <a:ext uri="{FF2B5EF4-FFF2-40B4-BE49-F238E27FC236}">
                <a16:creationId xmlns:a16="http://schemas.microsoft.com/office/drawing/2014/main" id="{B2BEE443-D00E-4FA1-985D-735BB3D742E7}"/>
              </a:ext>
            </a:extLst>
          </p:cNvPr>
          <p:cNvSpPr/>
          <p:nvPr/>
        </p:nvSpPr>
        <p:spPr>
          <a:xfrm>
            <a:off x="9609939" y="6629675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98" name="Прямоугольник 197">
            <a:extLst>
              <a:ext uri="{FF2B5EF4-FFF2-40B4-BE49-F238E27FC236}">
                <a16:creationId xmlns:a16="http://schemas.microsoft.com/office/drawing/2014/main" id="{A87E70FF-D117-4AAD-AD2E-E34F25D798B1}"/>
              </a:ext>
            </a:extLst>
          </p:cNvPr>
          <p:cNvSpPr/>
          <p:nvPr/>
        </p:nvSpPr>
        <p:spPr>
          <a:xfrm>
            <a:off x="2265883" y="7646851"/>
            <a:ext cx="1818228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00" name="Прямоугольник 199">
            <a:extLst>
              <a:ext uri="{FF2B5EF4-FFF2-40B4-BE49-F238E27FC236}">
                <a16:creationId xmlns:a16="http://schemas.microsoft.com/office/drawing/2014/main" id="{CDB8381A-3B2B-4DF4-9DB7-316E453A8CE4}"/>
              </a:ext>
            </a:extLst>
          </p:cNvPr>
          <p:cNvSpPr/>
          <p:nvPr/>
        </p:nvSpPr>
        <p:spPr>
          <a:xfrm>
            <a:off x="9631206" y="7642482"/>
            <a:ext cx="2847310" cy="16934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06" name="Прямоугольник 205">
            <a:extLst>
              <a:ext uri="{FF2B5EF4-FFF2-40B4-BE49-F238E27FC236}">
                <a16:creationId xmlns:a16="http://schemas.microsoft.com/office/drawing/2014/main" id="{362EB577-9200-48B3-A6C7-0EB23DEF5EF8}"/>
              </a:ext>
            </a:extLst>
          </p:cNvPr>
          <p:cNvSpPr/>
          <p:nvPr/>
        </p:nvSpPr>
        <p:spPr>
          <a:xfrm>
            <a:off x="6400801" y="7645819"/>
            <a:ext cx="3271568" cy="170228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07" name="Прямоугольник 206">
            <a:extLst>
              <a:ext uri="{FF2B5EF4-FFF2-40B4-BE49-F238E27FC236}">
                <a16:creationId xmlns:a16="http://schemas.microsoft.com/office/drawing/2014/main" id="{9F224ACA-A59B-423F-9EEC-B5576D358575}"/>
              </a:ext>
            </a:extLst>
          </p:cNvPr>
          <p:cNvSpPr/>
          <p:nvPr/>
        </p:nvSpPr>
        <p:spPr>
          <a:xfrm>
            <a:off x="4085694" y="7641079"/>
            <a:ext cx="2315106" cy="17496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08" name="Ромб 207">
            <a:extLst>
              <a:ext uri="{FF2B5EF4-FFF2-40B4-BE49-F238E27FC236}">
                <a16:creationId xmlns:a16="http://schemas.microsoft.com/office/drawing/2014/main" id="{4738AAE8-0B7D-4D2D-9183-2940A07DCB19}"/>
              </a:ext>
            </a:extLst>
          </p:cNvPr>
          <p:cNvSpPr/>
          <p:nvPr/>
        </p:nvSpPr>
        <p:spPr>
          <a:xfrm>
            <a:off x="4020853" y="7644514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/>
          </a:p>
        </p:txBody>
      </p:sp>
      <p:sp>
        <p:nvSpPr>
          <p:cNvPr id="209" name="Ромб 208">
            <a:extLst>
              <a:ext uri="{FF2B5EF4-FFF2-40B4-BE49-F238E27FC236}">
                <a16:creationId xmlns:a16="http://schemas.microsoft.com/office/drawing/2014/main" id="{A779F6A8-D44B-4C1E-ABCA-A4F63DCF4D4C}"/>
              </a:ext>
            </a:extLst>
          </p:cNvPr>
          <p:cNvSpPr/>
          <p:nvPr/>
        </p:nvSpPr>
        <p:spPr>
          <a:xfrm>
            <a:off x="6337357" y="7648752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10" name="Rectangle 28">
            <a:extLst>
              <a:ext uri="{FF2B5EF4-FFF2-40B4-BE49-F238E27FC236}">
                <a16:creationId xmlns:a16="http://schemas.microsoft.com/office/drawing/2014/main" id="{B34A20B6-FE36-4666-8EC0-C9ED7692A82E}"/>
              </a:ext>
            </a:extLst>
          </p:cNvPr>
          <p:cNvSpPr/>
          <p:nvPr/>
        </p:nvSpPr>
        <p:spPr>
          <a:xfrm>
            <a:off x="4150705" y="7627136"/>
            <a:ext cx="1103708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01.04.2024 КЕГИ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211" name="Rectangle 28">
            <a:extLst>
              <a:ext uri="{FF2B5EF4-FFF2-40B4-BE49-F238E27FC236}">
                <a16:creationId xmlns:a16="http://schemas.microsoft.com/office/drawing/2014/main" id="{670E498A-8312-41A5-804A-03294E26ABDB}"/>
              </a:ext>
            </a:extLst>
          </p:cNvPr>
          <p:cNvSpPr/>
          <p:nvPr/>
        </p:nvSpPr>
        <p:spPr>
          <a:xfrm>
            <a:off x="6483195" y="7618694"/>
            <a:ext cx="2042207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01.06.2024 ОСТАЛЬНЫЕ Ф/Ф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212" name="Rectangle 28">
            <a:extLst>
              <a:ext uri="{FF2B5EF4-FFF2-40B4-BE49-F238E27FC236}">
                <a16:creationId xmlns:a16="http://schemas.microsoft.com/office/drawing/2014/main" id="{BC6CD260-FE84-4840-840F-9CA5BC743FA8}"/>
              </a:ext>
            </a:extLst>
          </p:cNvPr>
          <p:cNvSpPr/>
          <p:nvPr/>
        </p:nvSpPr>
        <p:spPr>
          <a:xfrm>
            <a:off x="9681574" y="7613456"/>
            <a:ext cx="2228915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ОСТАЛЬНЫЕ Ф/Ф</a:t>
            </a:r>
            <a:endParaRPr lang="de-DE" sz="84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213" name="Ромб 212">
            <a:extLst>
              <a:ext uri="{FF2B5EF4-FFF2-40B4-BE49-F238E27FC236}">
                <a16:creationId xmlns:a16="http://schemas.microsoft.com/office/drawing/2014/main" id="{7ABF4663-AA95-402C-9D78-3C3B9BBCE1C8}"/>
              </a:ext>
            </a:extLst>
          </p:cNvPr>
          <p:cNvSpPr/>
          <p:nvPr/>
        </p:nvSpPr>
        <p:spPr>
          <a:xfrm>
            <a:off x="9600035" y="7639887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0BF213D6-4901-4119-B43B-42D38CD5AA67}"/>
              </a:ext>
            </a:extLst>
          </p:cNvPr>
          <p:cNvSpPr/>
          <p:nvPr/>
        </p:nvSpPr>
        <p:spPr>
          <a:xfrm>
            <a:off x="11381596" y="7638800"/>
            <a:ext cx="1096921" cy="180021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8" name="Ромб 117">
            <a:extLst>
              <a:ext uri="{FF2B5EF4-FFF2-40B4-BE49-F238E27FC236}">
                <a16:creationId xmlns:a16="http://schemas.microsoft.com/office/drawing/2014/main" id="{66B015E2-650E-4369-8205-59DCEE5D9B08}"/>
              </a:ext>
            </a:extLst>
          </p:cNvPr>
          <p:cNvSpPr/>
          <p:nvPr/>
        </p:nvSpPr>
        <p:spPr>
          <a:xfrm>
            <a:off x="11299821" y="7631652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19" name="Rectangle 28">
            <a:extLst>
              <a:ext uri="{FF2B5EF4-FFF2-40B4-BE49-F238E27FC236}">
                <a16:creationId xmlns:a16="http://schemas.microsoft.com/office/drawing/2014/main" id="{32F95FA6-C2BF-4C93-A4C6-59946651CFA4}"/>
              </a:ext>
            </a:extLst>
          </p:cNvPr>
          <p:cNvSpPr/>
          <p:nvPr/>
        </p:nvSpPr>
        <p:spPr>
          <a:xfrm>
            <a:off x="11399025" y="7621223"/>
            <a:ext cx="999796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01.03.2025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28">
            <a:extLst>
              <a:ext uri="{FF2B5EF4-FFF2-40B4-BE49-F238E27FC236}">
                <a16:creationId xmlns:a16="http://schemas.microsoft.com/office/drawing/2014/main" id="{31648752-4695-779A-7248-C5253E77DB9A}"/>
              </a:ext>
            </a:extLst>
          </p:cNvPr>
          <p:cNvSpPr/>
          <p:nvPr/>
        </p:nvSpPr>
        <p:spPr>
          <a:xfrm>
            <a:off x="11487008" y="8239895"/>
            <a:ext cx="2042207" cy="205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735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* </a:t>
            </a:r>
            <a:r>
              <a:rPr lang="ru-RU" sz="735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Ф/Ф – форм-фактор</a:t>
            </a:r>
            <a:endParaRPr lang="de-DE" sz="840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680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Прямоугольник 321">
            <a:extLst>
              <a:ext uri="{FF2B5EF4-FFF2-40B4-BE49-F238E27FC236}">
                <a16:creationId xmlns:a16="http://schemas.microsoft.com/office/drawing/2014/main" id="{8C192BF8-CF6C-4302-9C59-1D631DB28269}"/>
              </a:ext>
            </a:extLst>
          </p:cNvPr>
          <p:cNvSpPr/>
          <p:nvPr/>
        </p:nvSpPr>
        <p:spPr>
          <a:xfrm>
            <a:off x="2265882" y="7384608"/>
            <a:ext cx="7088136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84" name="Прямоугольник 283">
            <a:extLst>
              <a:ext uri="{FF2B5EF4-FFF2-40B4-BE49-F238E27FC236}">
                <a16:creationId xmlns:a16="http://schemas.microsoft.com/office/drawing/2014/main" id="{ED97542E-B2DF-4DCC-A24F-B98009D2E8A9}"/>
              </a:ext>
            </a:extLst>
          </p:cNvPr>
          <p:cNvSpPr/>
          <p:nvPr/>
        </p:nvSpPr>
        <p:spPr>
          <a:xfrm>
            <a:off x="2275122" y="3843512"/>
            <a:ext cx="7088136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54" name="Прямоугольник 253">
            <a:extLst>
              <a:ext uri="{FF2B5EF4-FFF2-40B4-BE49-F238E27FC236}">
                <a16:creationId xmlns:a16="http://schemas.microsoft.com/office/drawing/2014/main" id="{61D3044C-B733-4171-B990-34182FB27F59}"/>
              </a:ext>
            </a:extLst>
          </p:cNvPr>
          <p:cNvSpPr/>
          <p:nvPr/>
        </p:nvSpPr>
        <p:spPr>
          <a:xfrm>
            <a:off x="2274973" y="5611551"/>
            <a:ext cx="7088136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47" name="Прямоугольник 246">
            <a:extLst>
              <a:ext uri="{FF2B5EF4-FFF2-40B4-BE49-F238E27FC236}">
                <a16:creationId xmlns:a16="http://schemas.microsoft.com/office/drawing/2014/main" id="{3DA3BF65-F943-4CC5-95A0-BDBDC310DFC0}"/>
              </a:ext>
            </a:extLst>
          </p:cNvPr>
          <p:cNvSpPr/>
          <p:nvPr/>
        </p:nvSpPr>
        <p:spPr>
          <a:xfrm>
            <a:off x="2257951" y="6472803"/>
            <a:ext cx="7088136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8A0BECF7-F3C1-43EE-80FC-90FBDFD2EBE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68" y="1201818"/>
          <a:ext cx="1667" cy="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Слайд think-cell" r:id="rId5" imgW="415" imgH="416" progId="TCLayout.ActiveDocument.1">
                  <p:embed/>
                </p:oleObj>
              </mc:Choice>
              <mc:Fallback>
                <p:oleObj name="Слайд think-cell" r:id="rId5" imgW="415" imgH="416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8A0BECF7-F3C1-43EE-80FC-90FBDFD2EB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8" y="1201818"/>
                        <a:ext cx="1667" cy="1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34033E3-04D6-47EC-1096-C9C47E91FF89}"/>
              </a:ext>
            </a:extLst>
          </p:cNvPr>
          <p:cNvCxnSpPr>
            <a:cxnSpLocks/>
          </p:cNvCxnSpPr>
          <p:nvPr/>
        </p:nvCxnSpPr>
        <p:spPr>
          <a:xfrm>
            <a:off x="10493377" y="3390596"/>
            <a:ext cx="0" cy="451277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F3104949-DCFE-45FF-9FCC-477268112B87}"/>
              </a:ext>
            </a:extLst>
          </p:cNvPr>
          <p:cNvCxnSpPr>
            <a:cxnSpLocks/>
          </p:cNvCxnSpPr>
          <p:nvPr/>
        </p:nvCxnSpPr>
        <p:spPr>
          <a:xfrm>
            <a:off x="8639419" y="3390596"/>
            <a:ext cx="0" cy="45127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id="{3F5825F9-1041-4726-86F4-2E11AC7BEB69}"/>
              </a:ext>
            </a:extLst>
          </p:cNvPr>
          <p:cNvCxnSpPr>
            <a:cxnSpLocks/>
          </p:cNvCxnSpPr>
          <p:nvPr/>
        </p:nvCxnSpPr>
        <p:spPr>
          <a:xfrm>
            <a:off x="6774093" y="3420600"/>
            <a:ext cx="0" cy="448276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C9F3C580-D5F2-45B4-AA0F-C34C928B78DE}"/>
              </a:ext>
            </a:extLst>
          </p:cNvPr>
          <p:cNvCxnSpPr>
            <a:cxnSpLocks/>
          </p:cNvCxnSpPr>
          <p:nvPr/>
        </p:nvCxnSpPr>
        <p:spPr>
          <a:xfrm>
            <a:off x="4880245" y="3390596"/>
            <a:ext cx="0" cy="45127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3" name="Прямоугольник 382">
            <a:extLst>
              <a:ext uri="{FF2B5EF4-FFF2-40B4-BE49-F238E27FC236}">
                <a16:creationId xmlns:a16="http://schemas.microsoft.com/office/drawing/2014/main" id="{F717B6D4-7160-4810-BABB-07088FDB4A99}"/>
              </a:ext>
            </a:extLst>
          </p:cNvPr>
          <p:cNvSpPr/>
          <p:nvPr/>
        </p:nvSpPr>
        <p:spPr>
          <a:xfrm>
            <a:off x="9363110" y="3832041"/>
            <a:ext cx="3115405" cy="1738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4ED0AF2-6A52-EE83-3221-54948AAD68D9}"/>
              </a:ext>
            </a:extLst>
          </p:cNvPr>
          <p:cNvCxnSpPr>
            <a:cxnSpLocks/>
          </p:cNvCxnSpPr>
          <p:nvPr/>
        </p:nvCxnSpPr>
        <p:spPr>
          <a:xfrm flipH="1">
            <a:off x="2257952" y="3390588"/>
            <a:ext cx="2685" cy="4512778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4589852E-C01C-CEAD-F7C9-4A58B9406975}"/>
              </a:ext>
            </a:extLst>
          </p:cNvPr>
          <p:cNvSpPr txBox="1"/>
          <p:nvPr/>
        </p:nvSpPr>
        <p:spPr>
          <a:xfrm>
            <a:off x="6453034" y="3071472"/>
            <a:ext cx="620683" cy="3508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2024</a:t>
            </a:r>
            <a:endParaRPr lang="ru-RU" sz="1680" b="1" dirty="0"/>
          </a:p>
        </p:txBody>
      </p:sp>
      <p:sp>
        <p:nvSpPr>
          <p:cNvPr id="30" name="Rectangle 28">
            <a:extLst>
              <a:ext uri="{FF2B5EF4-FFF2-40B4-BE49-F238E27FC236}">
                <a16:creationId xmlns:a16="http://schemas.microsoft.com/office/drawing/2014/main" id="{0BEDE00F-EC46-9C0F-BDD5-5855D56102F9}"/>
              </a:ext>
            </a:extLst>
          </p:cNvPr>
          <p:cNvSpPr/>
          <p:nvPr/>
        </p:nvSpPr>
        <p:spPr>
          <a:xfrm>
            <a:off x="9059178" y="3307150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IV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4" name="Rectangle 28">
            <a:extLst>
              <a:ext uri="{FF2B5EF4-FFF2-40B4-BE49-F238E27FC236}">
                <a16:creationId xmlns:a16="http://schemas.microsoft.com/office/drawing/2014/main" id="{8E764989-10B3-41AE-BC1B-F7E64CE3E8FD}"/>
              </a:ext>
            </a:extLst>
          </p:cNvPr>
          <p:cNvSpPr/>
          <p:nvPr/>
        </p:nvSpPr>
        <p:spPr>
          <a:xfrm>
            <a:off x="7180660" y="3306776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5" name="Rectangle 28">
            <a:extLst>
              <a:ext uri="{FF2B5EF4-FFF2-40B4-BE49-F238E27FC236}">
                <a16:creationId xmlns:a16="http://schemas.microsoft.com/office/drawing/2014/main" id="{CEF43529-5D46-474C-96D3-D213B67EA4AC}"/>
              </a:ext>
            </a:extLst>
          </p:cNvPr>
          <p:cNvSpPr/>
          <p:nvPr/>
        </p:nvSpPr>
        <p:spPr>
          <a:xfrm>
            <a:off x="5268424" y="3306402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76" name="Rectangle 28">
            <a:extLst>
              <a:ext uri="{FF2B5EF4-FFF2-40B4-BE49-F238E27FC236}">
                <a16:creationId xmlns:a16="http://schemas.microsoft.com/office/drawing/2014/main" id="{200115DE-DA4B-49BE-8606-17781A547F4B}"/>
              </a:ext>
            </a:extLst>
          </p:cNvPr>
          <p:cNvSpPr/>
          <p:nvPr/>
        </p:nvSpPr>
        <p:spPr>
          <a:xfrm>
            <a:off x="3192492" y="3306402"/>
            <a:ext cx="1226383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CC43BD5-2624-B69B-B9A2-C1047C5769C7}"/>
              </a:ext>
            </a:extLst>
          </p:cNvPr>
          <p:cNvCxnSpPr>
            <a:cxnSpLocks/>
          </p:cNvCxnSpPr>
          <p:nvPr/>
        </p:nvCxnSpPr>
        <p:spPr>
          <a:xfrm>
            <a:off x="266996" y="3596028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61D1C4A7-39C7-FE1B-B832-E7C1F19C9289}"/>
              </a:ext>
            </a:extLst>
          </p:cNvPr>
          <p:cNvCxnSpPr>
            <a:cxnSpLocks/>
          </p:cNvCxnSpPr>
          <p:nvPr/>
        </p:nvCxnSpPr>
        <p:spPr>
          <a:xfrm>
            <a:off x="261724" y="4349527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>
            <a:extLst>
              <a:ext uri="{FF2B5EF4-FFF2-40B4-BE49-F238E27FC236}">
                <a16:creationId xmlns:a16="http://schemas.microsoft.com/office/drawing/2014/main" id="{F5237D7C-9CD3-EEF9-36AF-1D59B3077D9E}"/>
              </a:ext>
            </a:extLst>
          </p:cNvPr>
          <p:cNvCxnSpPr>
            <a:cxnSpLocks/>
          </p:cNvCxnSpPr>
          <p:nvPr/>
        </p:nvCxnSpPr>
        <p:spPr>
          <a:xfrm>
            <a:off x="261724" y="6126447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>
            <a:extLst>
              <a:ext uri="{FF2B5EF4-FFF2-40B4-BE49-F238E27FC236}">
                <a16:creationId xmlns:a16="http://schemas.microsoft.com/office/drawing/2014/main" id="{CE00E256-D8F4-4DE3-963C-C53F02800B02}"/>
              </a:ext>
            </a:extLst>
          </p:cNvPr>
          <p:cNvCxnSpPr>
            <a:cxnSpLocks/>
          </p:cNvCxnSpPr>
          <p:nvPr/>
        </p:nvCxnSpPr>
        <p:spPr>
          <a:xfrm>
            <a:off x="261724" y="7014906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ECBCCB55-F133-424B-BEB6-31BAC34D6624}"/>
              </a:ext>
            </a:extLst>
          </p:cNvPr>
          <p:cNvSpPr txBox="1"/>
          <p:nvPr/>
        </p:nvSpPr>
        <p:spPr>
          <a:xfrm>
            <a:off x="172042" y="3736102"/>
            <a:ext cx="1613659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ПОВТОРНЫЕ </a:t>
            </a:r>
          </a:p>
          <a:p>
            <a:r>
              <a:rPr lang="ru-RU" sz="945" dirty="0"/>
              <a:t>ПРОДАЖИ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03EB921C-D5BD-4DF5-B901-1D2FCC1003E9}"/>
              </a:ext>
            </a:extLst>
          </p:cNvPr>
          <p:cNvSpPr txBox="1"/>
          <p:nvPr/>
        </p:nvSpPr>
        <p:spPr>
          <a:xfrm>
            <a:off x="200217" y="4614963"/>
            <a:ext cx="1900337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ОТСУТСТВИЕ СВЕДЕНИЙ </a:t>
            </a:r>
          </a:p>
          <a:p>
            <a:r>
              <a:rPr lang="ru-RU" sz="945" dirty="0"/>
              <a:t>О КОДЕ ИЛИ НАНЕСЕНИИ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9C746288-507C-4D60-90AC-DB8776ABFDD8}"/>
              </a:ext>
            </a:extLst>
          </p:cNvPr>
          <p:cNvSpPr txBox="1"/>
          <p:nvPr/>
        </p:nvSpPr>
        <p:spPr>
          <a:xfrm>
            <a:off x="182258" y="6414177"/>
            <a:ext cx="1900337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ОТСУТСТВИЕ СВЕДЕНИЙ </a:t>
            </a:r>
          </a:p>
          <a:p>
            <a:r>
              <a:rPr lang="ru-RU" sz="945" dirty="0"/>
              <a:t>О ВВОДЕ В ОБОРОТ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2922F348-7A4A-4729-8EDC-387B1DCBA78B}"/>
              </a:ext>
            </a:extLst>
          </p:cNvPr>
          <p:cNvSpPr txBox="1"/>
          <p:nvPr/>
        </p:nvSpPr>
        <p:spPr>
          <a:xfrm>
            <a:off x="182257" y="7302637"/>
            <a:ext cx="1873466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КОНТРОЛЬ </a:t>
            </a:r>
          </a:p>
          <a:p>
            <a:r>
              <a:rPr lang="ru-RU" sz="945" dirty="0"/>
              <a:t>БЛОКИРОВОК ОГВ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BEC3484D-E983-4BF8-AE7D-4EB51B8E02E6}"/>
              </a:ext>
            </a:extLst>
          </p:cNvPr>
          <p:cNvSpPr txBox="1"/>
          <p:nvPr/>
        </p:nvSpPr>
        <p:spPr>
          <a:xfrm>
            <a:off x="11239794" y="3071472"/>
            <a:ext cx="620683" cy="3508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</a:t>
            </a:r>
            <a:r>
              <a:rPr lang="ru-RU" sz="1680" b="1" dirty="0"/>
              <a:t>5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7361400E-4867-4C03-AF10-74EC9F57846A}"/>
              </a:ext>
            </a:extLst>
          </p:cNvPr>
          <p:cNvSpPr/>
          <p:nvPr/>
        </p:nvSpPr>
        <p:spPr>
          <a:xfrm>
            <a:off x="9374419" y="2435140"/>
            <a:ext cx="1456977" cy="2215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Обязательный онлайн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087A67FA-0C22-4DCB-B35A-868941FC296A}"/>
              </a:ext>
            </a:extLst>
          </p:cNvPr>
          <p:cNvSpPr/>
          <p:nvPr/>
        </p:nvSpPr>
        <p:spPr>
          <a:xfrm>
            <a:off x="11075133" y="2435140"/>
            <a:ext cx="1456977" cy="221599"/>
          </a:xfrm>
          <a:prstGeom prst="rect">
            <a:avLst/>
          </a:prstGeom>
          <a:solidFill>
            <a:srgbClr val="F6F42E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Офлайн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EBC20BAD-C65A-421C-931C-171DEBCACCD7}"/>
              </a:ext>
            </a:extLst>
          </p:cNvPr>
          <p:cNvSpPr/>
          <p:nvPr/>
        </p:nvSpPr>
        <p:spPr>
          <a:xfrm>
            <a:off x="7673706" y="2435139"/>
            <a:ext cx="1456977" cy="221599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Добровольный</a:t>
            </a:r>
            <a:r>
              <a:rPr lang="ru-RU" sz="84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840" b="1" dirty="0">
                <a:latin typeface="Segoe UI" panose="020B0502040204020203" pitchFamily="34" charset="0"/>
                <a:cs typeface="Segoe UI" panose="020B0502040204020203" pitchFamily="34" charset="0"/>
              </a:rPr>
              <a:t>онлайн</a:t>
            </a:r>
          </a:p>
        </p:txBody>
      </p:sp>
      <p:sp>
        <p:nvSpPr>
          <p:cNvPr id="382" name="Ромб 381">
            <a:extLst>
              <a:ext uri="{FF2B5EF4-FFF2-40B4-BE49-F238E27FC236}">
                <a16:creationId xmlns:a16="http://schemas.microsoft.com/office/drawing/2014/main" id="{6B7AE429-846B-416E-B851-34C6FB545006}"/>
              </a:ext>
            </a:extLst>
          </p:cNvPr>
          <p:cNvSpPr/>
          <p:nvPr/>
        </p:nvSpPr>
        <p:spPr>
          <a:xfrm>
            <a:off x="9285701" y="3838799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/>
          </a:p>
        </p:txBody>
      </p:sp>
      <p:sp>
        <p:nvSpPr>
          <p:cNvPr id="390" name="Прямоугольник 389">
            <a:extLst>
              <a:ext uri="{FF2B5EF4-FFF2-40B4-BE49-F238E27FC236}">
                <a16:creationId xmlns:a16="http://schemas.microsoft.com/office/drawing/2014/main" id="{FCA31A33-4A15-4F3D-8C88-60B3464431B7}"/>
              </a:ext>
            </a:extLst>
          </p:cNvPr>
          <p:cNvSpPr/>
          <p:nvPr/>
        </p:nvSpPr>
        <p:spPr>
          <a:xfrm>
            <a:off x="9374419" y="5610663"/>
            <a:ext cx="3122078" cy="1688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391" name="Ромб 390">
            <a:extLst>
              <a:ext uri="{FF2B5EF4-FFF2-40B4-BE49-F238E27FC236}">
                <a16:creationId xmlns:a16="http://schemas.microsoft.com/office/drawing/2014/main" id="{BBA3235F-D4D6-4A05-9845-ADA90CA1804B}"/>
              </a:ext>
            </a:extLst>
          </p:cNvPr>
          <p:cNvSpPr/>
          <p:nvPr/>
        </p:nvSpPr>
        <p:spPr>
          <a:xfrm>
            <a:off x="9285701" y="5603331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392" name="Rectangle 28">
            <a:extLst>
              <a:ext uri="{FF2B5EF4-FFF2-40B4-BE49-F238E27FC236}">
                <a16:creationId xmlns:a16="http://schemas.microsoft.com/office/drawing/2014/main" id="{E4BC2FD8-D2BD-44CC-BA47-AA07CB17A070}"/>
              </a:ext>
            </a:extLst>
          </p:cNvPr>
          <p:cNvSpPr/>
          <p:nvPr/>
        </p:nvSpPr>
        <p:spPr>
          <a:xfrm>
            <a:off x="9415554" y="5587274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99" name="Прямоугольник 398">
            <a:extLst>
              <a:ext uri="{FF2B5EF4-FFF2-40B4-BE49-F238E27FC236}">
                <a16:creationId xmlns:a16="http://schemas.microsoft.com/office/drawing/2014/main" id="{BBD94542-C7D7-44CF-923B-950EC5E8D3AF}"/>
              </a:ext>
            </a:extLst>
          </p:cNvPr>
          <p:cNvSpPr/>
          <p:nvPr/>
        </p:nvSpPr>
        <p:spPr>
          <a:xfrm>
            <a:off x="9363110" y="6471462"/>
            <a:ext cx="3140020" cy="1688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00" name="Ромб 399">
            <a:extLst>
              <a:ext uri="{FF2B5EF4-FFF2-40B4-BE49-F238E27FC236}">
                <a16:creationId xmlns:a16="http://schemas.microsoft.com/office/drawing/2014/main" id="{E7903ED6-A5E7-45D5-8DAF-C93C3D39AD0B}"/>
              </a:ext>
            </a:extLst>
          </p:cNvPr>
          <p:cNvSpPr/>
          <p:nvPr/>
        </p:nvSpPr>
        <p:spPr>
          <a:xfrm>
            <a:off x="9285701" y="6464129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01" name="Rectangle 28">
            <a:extLst>
              <a:ext uri="{FF2B5EF4-FFF2-40B4-BE49-F238E27FC236}">
                <a16:creationId xmlns:a16="http://schemas.microsoft.com/office/drawing/2014/main" id="{D2D8AFE6-F824-460E-84CA-0CF6EBC249D9}"/>
              </a:ext>
            </a:extLst>
          </p:cNvPr>
          <p:cNvSpPr/>
          <p:nvPr/>
        </p:nvSpPr>
        <p:spPr>
          <a:xfrm>
            <a:off x="9415554" y="6448073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406" name="Прямоугольник 405">
            <a:extLst>
              <a:ext uri="{FF2B5EF4-FFF2-40B4-BE49-F238E27FC236}">
                <a16:creationId xmlns:a16="http://schemas.microsoft.com/office/drawing/2014/main" id="{FC354722-E027-410C-9F56-EA96526F596B}"/>
              </a:ext>
            </a:extLst>
          </p:cNvPr>
          <p:cNvSpPr/>
          <p:nvPr/>
        </p:nvSpPr>
        <p:spPr>
          <a:xfrm>
            <a:off x="9363110" y="7384669"/>
            <a:ext cx="2366306" cy="1688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07" name="Ромб 406">
            <a:extLst>
              <a:ext uri="{FF2B5EF4-FFF2-40B4-BE49-F238E27FC236}">
                <a16:creationId xmlns:a16="http://schemas.microsoft.com/office/drawing/2014/main" id="{F7E43A7A-0E26-4F47-867D-F70BC2BF8788}"/>
              </a:ext>
            </a:extLst>
          </p:cNvPr>
          <p:cNvSpPr/>
          <p:nvPr/>
        </p:nvSpPr>
        <p:spPr>
          <a:xfrm>
            <a:off x="9285701" y="7377337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08" name="Rectangle 28">
            <a:extLst>
              <a:ext uri="{FF2B5EF4-FFF2-40B4-BE49-F238E27FC236}">
                <a16:creationId xmlns:a16="http://schemas.microsoft.com/office/drawing/2014/main" id="{FBB9367A-C722-4311-B9A2-4B5D2B9462F4}"/>
              </a:ext>
            </a:extLst>
          </p:cNvPr>
          <p:cNvSpPr/>
          <p:nvPr/>
        </p:nvSpPr>
        <p:spPr>
          <a:xfrm>
            <a:off x="9415554" y="7361280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409" name="Прямоугольник 408">
            <a:extLst>
              <a:ext uri="{FF2B5EF4-FFF2-40B4-BE49-F238E27FC236}">
                <a16:creationId xmlns:a16="http://schemas.microsoft.com/office/drawing/2014/main" id="{AA7F2D19-CCC5-4A2D-BF5F-615296B5D332}"/>
              </a:ext>
            </a:extLst>
          </p:cNvPr>
          <p:cNvSpPr/>
          <p:nvPr/>
        </p:nvSpPr>
        <p:spPr>
          <a:xfrm>
            <a:off x="11381595" y="7375620"/>
            <a:ext cx="1096921" cy="180021"/>
          </a:xfrm>
          <a:prstGeom prst="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10" name="Ромб 409">
            <a:extLst>
              <a:ext uri="{FF2B5EF4-FFF2-40B4-BE49-F238E27FC236}">
                <a16:creationId xmlns:a16="http://schemas.microsoft.com/office/drawing/2014/main" id="{465AC848-25B5-4771-89EC-5D2F3BF3BB88}"/>
              </a:ext>
            </a:extLst>
          </p:cNvPr>
          <p:cNvSpPr/>
          <p:nvPr/>
        </p:nvSpPr>
        <p:spPr>
          <a:xfrm>
            <a:off x="11299820" y="7368471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411" name="Rectangle 28">
            <a:extLst>
              <a:ext uri="{FF2B5EF4-FFF2-40B4-BE49-F238E27FC236}">
                <a16:creationId xmlns:a16="http://schemas.microsoft.com/office/drawing/2014/main" id="{35A11513-8E78-4B9A-AD3D-3A6B03F4D6D2}"/>
              </a:ext>
            </a:extLst>
          </p:cNvPr>
          <p:cNvSpPr/>
          <p:nvPr/>
        </p:nvSpPr>
        <p:spPr>
          <a:xfrm>
            <a:off x="11399024" y="7353295"/>
            <a:ext cx="999796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01.03.2025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E12673B-3202-8C7A-8CD5-F4C4FEC6589D}"/>
              </a:ext>
            </a:extLst>
          </p:cNvPr>
          <p:cNvCxnSpPr>
            <a:cxnSpLocks/>
          </p:cNvCxnSpPr>
          <p:nvPr/>
        </p:nvCxnSpPr>
        <p:spPr>
          <a:xfrm>
            <a:off x="1980177" y="6434980"/>
            <a:ext cx="10498340" cy="0"/>
          </a:xfrm>
          <a:prstGeom prst="line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3F8CD6D5-7111-4D29-B427-2084B393B52B}"/>
              </a:ext>
            </a:extLst>
          </p:cNvPr>
          <p:cNvSpPr txBox="1"/>
          <p:nvPr/>
        </p:nvSpPr>
        <p:spPr>
          <a:xfrm>
            <a:off x="200216" y="5509224"/>
            <a:ext cx="1727353" cy="38318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RU"/>
            </a:defPPr>
            <a:lvl1pPr>
              <a:defRPr sz="10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945" dirty="0"/>
              <a:t>КОРРЕКТНОСТЬ КОДА ПРОВЕРКИ</a:t>
            </a:r>
          </a:p>
        </p:txBody>
      </p:sp>
      <p:cxnSp>
        <p:nvCxnSpPr>
          <p:cNvPr id="288" name="Прямая соединительная линия 287">
            <a:extLst>
              <a:ext uri="{FF2B5EF4-FFF2-40B4-BE49-F238E27FC236}">
                <a16:creationId xmlns:a16="http://schemas.microsoft.com/office/drawing/2014/main" id="{CD513A75-5583-410E-B45A-2BD87F23007D}"/>
              </a:ext>
            </a:extLst>
          </p:cNvPr>
          <p:cNvCxnSpPr>
            <a:cxnSpLocks/>
          </p:cNvCxnSpPr>
          <p:nvPr/>
        </p:nvCxnSpPr>
        <p:spPr>
          <a:xfrm>
            <a:off x="279705" y="5237987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Прямоугольник 289">
            <a:extLst>
              <a:ext uri="{FF2B5EF4-FFF2-40B4-BE49-F238E27FC236}">
                <a16:creationId xmlns:a16="http://schemas.microsoft.com/office/drawing/2014/main" id="{6C729712-11A1-4186-B0E6-9BC20C46ED6A}"/>
              </a:ext>
            </a:extLst>
          </p:cNvPr>
          <p:cNvSpPr/>
          <p:nvPr/>
        </p:nvSpPr>
        <p:spPr>
          <a:xfrm>
            <a:off x="2270764" y="4730939"/>
            <a:ext cx="7088136" cy="160023"/>
          </a:xfrm>
          <a:prstGeom prst="rect">
            <a:avLst/>
          </a:prstGeom>
          <a:pattFill prst="wd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93" name="Прямоугольник 292">
            <a:extLst>
              <a:ext uri="{FF2B5EF4-FFF2-40B4-BE49-F238E27FC236}">
                <a16:creationId xmlns:a16="http://schemas.microsoft.com/office/drawing/2014/main" id="{020254E4-252D-4F50-9536-9C4276CE0F56}"/>
              </a:ext>
            </a:extLst>
          </p:cNvPr>
          <p:cNvSpPr/>
          <p:nvPr/>
        </p:nvSpPr>
        <p:spPr>
          <a:xfrm>
            <a:off x="9363109" y="4730051"/>
            <a:ext cx="3133388" cy="16882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294" name="Ромб 293">
            <a:extLst>
              <a:ext uri="{FF2B5EF4-FFF2-40B4-BE49-F238E27FC236}">
                <a16:creationId xmlns:a16="http://schemas.microsoft.com/office/drawing/2014/main" id="{07B89F0D-0FDD-45F6-9031-0D6063D8057C}"/>
              </a:ext>
            </a:extLst>
          </p:cNvPr>
          <p:cNvSpPr/>
          <p:nvPr/>
        </p:nvSpPr>
        <p:spPr>
          <a:xfrm>
            <a:off x="9281491" y="4722719"/>
            <a:ext cx="144256" cy="17615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302" name="Rectangle 28">
            <a:extLst>
              <a:ext uri="{FF2B5EF4-FFF2-40B4-BE49-F238E27FC236}">
                <a16:creationId xmlns:a16="http://schemas.microsoft.com/office/drawing/2014/main" id="{B7DF73D5-1E65-4412-AA3E-6DFFBB17BAE4}"/>
              </a:ext>
            </a:extLst>
          </p:cNvPr>
          <p:cNvSpPr/>
          <p:nvPr/>
        </p:nvSpPr>
        <p:spPr>
          <a:xfrm>
            <a:off x="9411345" y="4706662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21" name="Rectangle 28">
            <a:extLst>
              <a:ext uri="{FF2B5EF4-FFF2-40B4-BE49-F238E27FC236}">
                <a16:creationId xmlns:a16="http://schemas.microsoft.com/office/drawing/2014/main" id="{1276DAF9-95E2-46A9-9F03-97BC2DC3FBB3}"/>
              </a:ext>
            </a:extLst>
          </p:cNvPr>
          <p:cNvSpPr/>
          <p:nvPr/>
        </p:nvSpPr>
        <p:spPr>
          <a:xfrm>
            <a:off x="9398900" y="3818660"/>
            <a:ext cx="1569860" cy="22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84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01.11.2024 </a:t>
            </a:r>
            <a:endParaRPr lang="de-DE" sz="94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326" name="Прямая соединительная линия 325">
            <a:extLst>
              <a:ext uri="{FF2B5EF4-FFF2-40B4-BE49-F238E27FC236}">
                <a16:creationId xmlns:a16="http://schemas.microsoft.com/office/drawing/2014/main" id="{6D35F4C4-EA31-4C09-AE24-99DBA4DEC170}"/>
              </a:ext>
            </a:extLst>
          </p:cNvPr>
          <p:cNvCxnSpPr>
            <a:cxnSpLocks/>
          </p:cNvCxnSpPr>
          <p:nvPr/>
        </p:nvCxnSpPr>
        <p:spPr>
          <a:xfrm>
            <a:off x="279705" y="7903366"/>
            <a:ext cx="12216792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Скругленный прямоугольник 8">
            <a:extLst>
              <a:ext uri="{FF2B5EF4-FFF2-40B4-BE49-F238E27FC236}">
                <a16:creationId xmlns:a16="http://schemas.microsoft.com/office/drawing/2014/main" id="{F20D9A7A-823B-4887-AF6A-6081C5B646A0}"/>
              </a:ext>
            </a:extLst>
          </p:cNvPr>
          <p:cNvSpPr/>
          <p:nvPr/>
        </p:nvSpPr>
        <p:spPr>
          <a:xfrm>
            <a:off x="421438" y="1420905"/>
            <a:ext cx="12110671" cy="756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189000" rIns="189000" bIns="189000" rtlCol="0" anchor="ctr"/>
          <a:lstStyle/>
          <a:p>
            <a:r>
              <a:rPr lang="ru-RU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Дорожная карта по ТГ Обувь</a:t>
            </a:r>
            <a:r>
              <a:rPr lang="en-US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| </a:t>
            </a:r>
            <a:r>
              <a:rPr lang="ru-RU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Легпром </a:t>
            </a:r>
            <a:r>
              <a:rPr lang="en-US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 </a:t>
            </a:r>
            <a:r>
              <a:rPr lang="ru-RU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Фото</a:t>
            </a:r>
            <a:r>
              <a:rPr lang="en-US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|</a:t>
            </a:r>
            <a:r>
              <a:rPr lang="ru-RU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Духи </a:t>
            </a:r>
            <a:r>
              <a:rPr lang="en-US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 </a:t>
            </a:r>
            <a:r>
              <a:rPr lang="ru-RU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Шины </a:t>
            </a:r>
            <a:r>
              <a:rPr lang="en-US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ru-RU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Антисептики </a:t>
            </a:r>
            <a:r>
              <a:rPr lang="en-US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 </a:t>
            </a:r>
            <a:r>
              <a:rPr lang="ru-RU" sz="21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БАДы</a:t>
            </a:r>
          </a:p>
        </p:txBody>
      </p:sp>
    </p:spTree>
    <p:extLst>
      <p:ext uri="{BB962C8B-B14F-4D97-AF65-F5344CB8AC3E}">
        <p14:creationId xmlns:p14="http://schemas.microsoft.com/office/powerpoint/2010/main" val="2335610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 152">
            <a:extLst>
              <a:ext uri="{FF2B5EF4-FFF2-40B4-BE49-F238E27FC236}">
                <a16:creationId xmlns:a16="http://schemas.microsoft.com/office/drawing/2014/main" id="{10500756-C136-4BBD-A1E3-EE931D7A276F}"/>
              </a:ext>
            </a:extLst>
          </p:cNvPr>
          <p:cNvSpPr/>
          <p:nvPr/>
        </p:nvSpPr>
        <p:spPr>
          <a:xfrm>
            <a:off x="11203666" y="2511609"/>
            <a:ext cx="552104" cy="5753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80"/>
          </a:p>
        </p:txBody>
      </p:sp>
      <p:graphicFrame>
        <p:nvGraphicFramePr>
          <p:cNvPr id="17" name="Объект 16" hidden="1">
            <a:extLst>
              <a:ext uri="{FF2B5EF4-FFF2-40B4-BE49-F238E27FC236}">
                <a16:creationId xmlns:a16="http://schemas.microsoft.com/office/drawing/2014/main" id="{F70030CA-7352-C3A2-2BC5-28B036B4BF4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68" y="1201818"/>
          <a:ext cx="1288" cy="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Слайд think-cell" r:id="rId5" imgW="7772400" imgH="10058400" progId="TCLayout.ActiveDocument.1">
                  <p:embed/>
                </p:oleObj>
              </mc:Choice>
              <mc:Fallback>
                <p:oleObj name="Слайд think-cell" r:id="rId5" imgW="7772400" imgH="10058400" progId="TCLayout.ActiveDocument.1">
                  <p:embed/>
                  <p:pic>
                    <p:nvPicPr>
                      <p:cNvPr id="17" name="Объект 16" hidden="1">
                        <a:extLst>
                          <a:ext uri="{FF2B5EF4-FFF2-40B4-BE49-F238E27FC236}">
                            <a16:creationId xmlns:a16="http://schemas.microsoft.com/office/drawing/2014/main" id="{F70030CA-7352-C3A2-2BC5-28B036B4BF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8" y="1201818"/>
                        <a:ext cx="1288" cy="1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E10A008-472F-59E2-239A-5BA8160F0309}"/>
              </a:ext>
            </a:extLst>
          </p:cNvPr>
          <p:cNvSpPr/>
          <p:nvPr/>
        </p:nvSpPr>
        <p:spPr>
          <a:xfrm>
            <a:off x="5178459" y="2511609"/>
            <a:ext cx="552104" cy="5753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80"/>
          </a:p>
        </p:txBody>
      </p:sp>
      <p:sp>
        <p:nvSpPr>
          <p:cNvPr id="286" name="Прямоугольник 285">
            <a:extLst>
              <a:ext uri="{FF2B5EF4-FFF2-40B4-BE49-F238E27FC236}">
                <a16:creationId xmlns:a16="http://schemas.microsoft.com/office/drawing/2014/main" id="{EC22E392-6057-EF88-7E0C-5E50645A009B}"/>
              </a:ext>
            </a:extLst>
          </p:cNvPr>
          <p:cNvSpPr/>
          <p:nvPr/>
        </p:nvSpPr>
        <p:spPr>
          <a:xfrm>
            <a:off x="6384635" y="2511609"/>
            <a:ext cx="552104" cy="5753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80"/>
          </a:p>
        </p:txBody>
      </p:sp>
      <p:sp>
        <p:nvSpPr>
          <p:cNvPr id="296" name="Прямоугольник 295">
            <a:extLst>
              <a:ext uri="{FF2B5EF4-FFF2-40B4-BE49-F238E27FC236}">
                <a16:creationId xmlns:a16="http://schemas.microsoft.com/office/drawing/2014/main" id="{2703110A-8D45-02EE-8F95-78035F3D1098}"/>
              </a:ext>
            </a:extLst>
          </p:cNvPr>
          <p:cNvSpPr/>
          <p:nvPr/>
        </p:nvSpPr>
        <p:spPr>
          <a:xfrm>
            <a:off x="7590811" y="2511609"/>
            <a:ext cx="552104" cy="5753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80"/>
          </a:p>
        </p:txBody>
      </p:sp>
      <p:sp>
        <p:nvSpPr>
          <p:cNvPr id="306" name="Прямоугольник 305">
            <a:extLst>
              <a:ext uri="{FF2B5EF4-FFF2-40B4-BE49-F238E27FC236}">
                <a16:creationId xmlns:a16="http://schemas.microsoft.com/office/drawing/2014/main" id="{2BE3E7D8-3ED9-585E-7B6A-89B635287231}"/>
              </a:ext>
            </a:extLst>
          </p:cNvPr>
          <p:cNvSpPr/>
          <p:nvPr/>
        </p:nvSpPr>
        <p:spPr>
          <a:xfrm>
            <a:off x="8796986" y="2511609"/>
            <a:ext cx="552104" cy="5753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80"/>
          </a:p>
        </p:txBody>
      </p:sp>
      <p:sp>
        <p:nvSpPr>
          <p:cNvPr id="316" name="Прямоугольник 315">
            <a:extLst>
              <a:ext uri="{FF2B5EF4-FFF2-40B4-BE49-F238E27FC236}">
                <a16:creationId xmlns:a16="http://schemas.microsoft.com/office/drawing/2014/main" id="{7F1BF980-D318-E2EF-0A67-D3B26C2E2FBC}"/>
              </a:ext>
            </a:extLst>
          </p:cNvPr>
          <p:cNvSpPr/>
          <p:nvPr/>
        </p:nvSpPr>
        <p:spPr>
          <a:xfrm>
            <a:off x="10003162" y="2511609"/>
            <a:ext cx="552104" cy="5753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8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899C96B-3BBF-60B5-5ADD-D9DFA4D9DDFB}"/>
              </a:ext>
            </a:extLst>
          </p:cNvPr>
          <p:cNvCxnSpPr>
            <a:cxnSpLocks/>
          </p:cNvCxnSpPr>
          <p:nvPr/>
        </p:nvCxnSpPr>
        <p:spPr>
          <a:xfrm flipH="1">
            <a:off x="794720" y="3902218"/>
            <a:ext cx="10976662" cy="35842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BB20A46-A071-9E84-9218-6257F74D4BBB}"/>
              </a:ext>
            </a:extLst>
          </p:cNvPr>
          <p:cNvCxnSpPr>
            <a:cxnSpLocks/>
          </p:cNvCxnSpPr>
          <p:nvPr/>
        </p:nvCxnSpPr>
        <p:spPr>
          <a:xfrm flipH="1">
            <a:off x="794719" y="4713140"/>
            <a:ext cx="10986009" cy="10092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C14062E-3B52-150F-B617-8C9FEA7D7B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7774" y="7143938"/>
            <a:ext cx="276702" cy="276702"/>
          </a:xfrm>
          <a:prstGeom prst="rect">
            <a:avLst/>
          </a:prstGeom>
        </p:spPr>
      </p:pic>
      <p:pic>
        <p:nvPicPr>
          <p:cNvPr id="62" name="Graphic 87">
            <a:extLst>
              <a:ext uri="{FF2B5EF4-FFF2-40B4-BE49-F238E27FC236}">
                <a16:creationId xmlns:a16="http://schemas.microsoft.com/office/drawing/2014/main" id="{07944D2E-37DF-09C9-306B-2E2C588D96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921899" y="2568682"/>
            <a:ext cx="288455" cy="307686"/>
          </a:xfrm>
          <a:prstGeom prst="rect">
            <a:avLst/>
          </a:prstGeom>
        </p:spPr>
      </p:pic>
      <p:pic>
        <p:nvPicPr>
          <p:cNvPr id="68" name="Graphic 124">
            <a:extLst>
              <a:ext uri="{FF2B5EF4-FFF2-40B4-BE49-F238E27FC236}">
                <a16:creationId xmlns:a16="http://schemas.microsoft.com/office/drawing/2014/main" id="{705747EA-B39E-3E07-AD16-3BCBDD5E05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351146" y="2568682"/>
            <a:ext cx="192943" cy="308708"/>
          </a:xfrm>
          <a:prstGeom prst="rect">
            <a:avLst/>
          </a:prstGeom>
        </p:spPr>
      </p:pic>
      <p:pic>
        <p:nvPicPr>
          <p:cNvPr id="69" name="Graphic 5">
            <a:extLst>
              <a:ext uri="{FF2B5EF4-FFF2-40B4-BE49-F238E27FC236}">
                <a16:creationId xmlns:a16="http://schemas.microsoft.com/office/drawing/2014/main" id="{43071B3D-58A2-C779-C219-9267EE9E616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762288" y="2577656"/>
            <a:ext cx="295381" cy="295381"/>
          </a:xfrm>
          <a:prstGeom prst="rect">
            <a:avLst/>
          </a:prstGeom>
        </p:spPr>
      </p:pic>
      <p:pic>
        <p:nvPicPr>
          <p:cNvPr id="70" name="Graphic 128">
            <a:extLst>
              <a:ext uri="{FF2B5EF4-FFF2-40B4-BE49-F238E27FC236}">
                <a16:creationId xmlns:a16="http://schemas.microsoft.com/office/drawing/2014/main" id="{DB3549E0-293C-9337-F5F1-9ED024EA7A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8324445" y="2611833"/>
            <a:ext cx="289917" cy="235557"/>
          </a:xfrm>
          <a:prstGeom prst="rect">
            <a:avLst/>
          </a:prstGeom>
        </p:spPr>
      </p:pic>
      <p:pic>
        <p:nvPicPr>
          <p:cNvPr id="71" name="Graphic 131">
            <a:extLst>
              <a:ext uri="{FF2B5EF4-FFF2-40B4-BE49-F238E27FC236}">
                <a16:creationId xmlns:a16="http://schemas.microsoft.com/office/drawing/2014/main" id="{43EF8676-D527-5593-F88F-D14322FBA38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8932345" y="2579471"/>
            <a:ext cx="289807" cy="309127"/>
          </a:xfrm>
          <a:prstGeom prst="rect">
            <a:avLst/>
          </a:prstGeom>
        </p:spPr>
      </p:pic>
      <p:pic>
        <p:nvPicPr>
          <p:cNvPr id="72" name="Graphic 55">
            <a:extLst>
              <a:ext uri="{FF2B5EF4-FFF2-40B4-BE49-F238E27FC236}">
                <a16:creationId xmlns:a16="http://schemas.microsoft.com/office/drawing/2014/main" id="{A9D38568-D023-8699-B1F8-400E9C3454E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7071200" y="2607819"/>
            <a:ext cx="360303" cy="225190"/>
          </a:xfrm>
          <a:prstGeom prst="rect">
            <a:avLst/>
          </a:prstGeom>
        </p:spPr>
      </p:pic>
      <p:pic>
        <p:nvPicPr>
          <p:cNvPr id="74" name="Graphic 136">
            <a:extLst>
              <a:ext uri="{FF2B5EF4-FFF2-40B4-BE49-F238E27FC236}">
                <a16:creationId xmlns:a16="http://schemas.microsoft.com/office/drawing/2014/main" id="{04E653AB-0A2F-A210-A86C-54B0D080B71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9578540" y="2579471"/>
            <a:ext cx="161065" cy="322128"/>
          </a:xfrm>
          <a:prstGeom prst="rect">
            <a:avLst/>
          </a:prstGeom>
        </p:spPr>
      </p:pic>
      <p:pic>
        <p:nvPicPr>
          <p:cNvPr id="75" name="Graphic 47">
            <a:extLst>
              <a:ext uri="{FF2B5EF4-FFF2-40B4-BE49-F238E27FC236}">
                <a16:creationId xmlns:a16="http://schemas.microsoft.com/office/drawing/2014/main" id="{115288E3-22DF-F83F-4054-0FCD5C658EB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0134395" y="2568682"/>
            <a:ext cx="307686" cy="307686"/>
          </a:xfrm>
          <a:prstGeom prst="rect">
            <a:avLst/>
          </a:prstGeom>
        </p:spPr>
      </p:pic>
      <p:pic>
        <p:nvPicPr>
          <p:cNvPr id="76" name="Graphic 148">
            <a:extLst>
              <a:ext uri="{FF2B5EF4-FFF2-40B4-BE49-F238E27FC236}">
                <a16:creationId xmlns:a16="http://schemas.microsoft.com/office/drawing/2014/main" id="{EF91966B-F200-96E1-088D-32C853565B1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6514507" y="2603629"/>
            <a:ext cx="289917" cy="2415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98CE30-0C4F-32CF-BA38-2F3C726C2C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55" y="7143938"/>
            <a:ext cx="276702" cy="27670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8E95F3A-9E07-2DC2-159E-F9FCBF2EFEB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7086" y="5672671"/>
            <a:ext cx="276702" cy="276702"/>
          </a:xfrm>
          <a:prstGeom prst="rect">
            <a:avLst/>
          </a:prstGeom>
        </p:spPr>
      </p:pic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A6189310-D3FA-0A45-478F-15F3620762BA}"/>
              </a:ext>
            </a:extLst>
          </p:cNvPr>
          <p:cNvCxnSpPr>
            <a:cxnSpLocks/>
          </p:cNvCxnSpPr>
          <p:nvPr/>
        </p:nvCxnSpPr>
        <p:spPr>
          <a:xfrm flipH="1">
            <a:off x="794719" y="5446125"/>
            <a:ext cx="10961051" cy="3321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2D9C790C-9D0B-D0DC-A75B-1E3B80641002}"/>
              </a:ext>
            </a:extLst>
          </p:cNvPr>
          <p:cNvCxnSpPr>
            <a:cxnSpLocks/>
          </p:cNvCxnSpPr>
          <p:nvPr/>
        </p:nvCxnSpPr>
        <p:spPr>
          <a:xfrm flipH="1" flipV="1">
            <a:off x="7793736" y="3093447"/>
            <a:ext cx="47240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9C8B082C-6943-1BEC-FB9C-5F5EECD8A4C6}"/>
              </a:ext>
            </a:extLst>
          </p:cNvPr>
          <p:cNvCxnSpPr>
            <a:cxnSpLocks/>
          </p:cNvCxnSpPr>
          <p:nvPr/>
        </p:nvCxnSpPr>
        <p:spPr>
          <a:xfrm flipH="1" flipV="1">
            <a:off x="8564640" y="3093447"/>
            <a:ext cx="47240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B94C858A-E695-5EA4-21DC-654B5FB04EB7}"/>
              </a:ext>
            </a:extLst>
          </p:cNvPr>
          <p:cNvCxnSpPr>
            <a:cxnSpLocks/>
          </p:cNvCxnSpPr>
          <p:nvPr/>
        </p:nvCxnSpPr>
        <p:spPr>
          <a:xfrm flipH="1" flipV="1">
            <a:off x="9555512" y="3093447"/>
            <a:ext cx="47240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9A51A94-30F4-4384-2F22-F84995FBF5B9}"/>
              </a:ext>
            </a:extLst>
          </p:cNvPr>
          <p:cNvSpPr txBox="1"/>
          <p:nvPr/>
        </p:nvSpPr>
        <p:spPr>
          <a:xfrm>
            <a:off x="723559" y="6329270"/>
            <a:ext cx="3328304" cy="262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3" dirty="0">
                <a:latin typeface="Segoe UI" panose="020B0502040204020203" pitchFamily="34" charset="0"/>
                <a:cs typeface="Segoe UI" panose="020B0502040204020203" pitchFamily="34" charset="0"/>
              </a:rPr>
              <a:t>Контроль срока годности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FB5AF-06AF-4B7F-E3CD-AB704A67D1E2}"/>
              </a:ext>
            </a:extLst>
          </p:cNvPr>
          <p:cNvSpPr txBox="1"/>
          <p:nvPr/>
        </p:nvSpPr>
        <p:spPr>
          <a:xfrm>
            <a:off x="732248" y="5578781"/>
            <a:ext cx="3708096" cy="31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3" dirty="0">
                <a:latin typeface="Segoe UI" panose="020B0502040204020203" pitchFamily="34" charset="0"/>
                <a:cs typeface="Segoe UI" panose="020B0502040204020203" pitchFamily="34" charset="0"/>
              </a:rPr>
              <a:t>Отсутствие сведений о вводе в оборот</a:t>
            </a:r>
          </a:p>
          <a:p>
            <a:endParaRPr lang="ru-RU" sz="315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EA3F409-E171-03C7-CDE6-77B1227DAE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9176" y="7143938"/>
            <a:ext cx="276702" cy="27670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3797EE6-6C17-7F11-63B1-E08196F5F0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0599" y="7143938"/>
            <a:ext cx="276702" cy="27670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ABEB11D-6F0B-F3FD-7DDB-0962D0B326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6395" y="7143938"/>
            <a:ext cx="276702" cy="27670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56669E7-7FFD-CEC3-A3DA-E9EF7D3BAD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2192" y="7143938"/>
            <a:ext cx="276702" cy="276702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E060D06-228B-5043-E446-EAE497AD3E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27988" y="7143938"/>
            <a:ext cx="276702" cy="27670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645A10E-C6FB-ED5E-9047-3B6D774650C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3784" y="7143938"/>
            <a:ext cx="276702" cy="27670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EFF0BA1-0C67-DAD4-C3A6-B9B4BF19B18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9581" y="7143938"/>
            <a:ext cx="276702" cy="27670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41D6930-D274-3EEF-46C8-F1AAB17386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5379" y="7143938"/>
            <a:ext cx="276702" cy="27670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C3DE6FE-238A-FE72-5726-257C87756979}"/>
              </a:ext>
            </a:extLst>
          </p:cNvPr>
          <p:cNvSpPr txBox="1"/>
          <p:nvPr/>
        </p:nvSpPr>
        <p:spPr>
          <a:xfrm>
            <a:off x="723559" y="3232339"/>
            <a:ext cx="4039118" cy="262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3" dirty="0">
                <a:latin typeface="Segoe UI" panose="020B0502040204020203" pitchFamily="34" charset="0"/>
                <a:cs typeface="Segoe UI" panose="020B0502040204020203" pitchFamily="34" charset="0"/>
              </a:rPr>
              <a:t>Отсутствие сведений о коде или нанесении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93C9F45-96E3-B329-747E-FA9257012EC1}"/>
              </a:ext>
            </a:extLst>
          </p:cNvPr>
          <p:cNvSpPr txBox="1"/>
          <p:nvPr/>
        </p:nvSpPr>
        <p:spPr>
          <a:xfrm>
            <a:off x="723559" y="3515497"/>
            <a:ext cx="4039118" cy="237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45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(код в статусе «эмитирован» или неизвестен ГИС МТ)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3EA9C13-EE88-0114-9E08-F50B7099474C}"/>
              </a:ext>
            </a:extLst>
          </p:cNvPr>
          <p:cNvSpPr txBox="1"/>
          <p:nvPr/>
        </p:nvSpPr>
        <p:spPr>
          <a:xfrm>
            <a:off x="723559" y="4028782"/>
            <a:ext cx="4039118" cy="262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3" dirty="0">
                <a:latin typeface="Segoe UI" panose="020B0502040204020203" pitchFamily="34" charset="0"/>
                <a:cs typeface="Segoe UI" panose="020B0502040204020203" pitchFamily="34" charset="0"/>
              </a:rPr>
              <a:t>Продажа товара выведенного из оборота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F1A267B-9FCA-2185-FE02-07905C935039}"/>
              </a:ext>
            </a:extLst>
          </p:cNvPr>
          <p:cNvSpPr txBox="1"/>
          <p:nvPr/>
        </p:nvSpPr>
        <p:spPr>
          <a:xfrm>
            <a:off x="723559" y="4352891"/>
            <a:ext cx="4039118" cy="237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45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(код </a:t>
            </a:r>
            <a:r>
              <a:rPr lang="ru-RU" sz="945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статусе «выведен из оборота»)</a:t>
            </a:r>
            <a:endParaRPr lang="ru-RU" sz="945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6A8603C-575E-454F-1DED-7D7754E339D8}"/>
              </a:ext>
            </a:extLst>
          </p:cNvPr>
          <p:cNvSpPr txBox="1"/>
          <p:nvPr/>
        </p:nvSpPr>
        <p:spPr>
          <a:xfrm>
            <a:off x="736566" y="4803541"/>
            <a:ext cx="3616162" cy="520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3" dirty="0">
                <a:latin typeface="Segoe UI" panose="020B0502040204020203" pitchFamily="34" charset="0"/>
                <a:cs typeface="Segoe UI" panose="020B0502040204020203" pitchFamily="34" charset="0"/>
              </a:rPr>
              <a:t>Блокировка по решению ОГВ</a:t>
            </a:r>
            <a:endParaRPr lang="en-US" sz="1103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735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945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(код заблокирован)</a:t>
            </a:r>
          </a:p>
        </p:txBody>
      </p:sp>
      <p:cxnSp>
        <p:nvCxnSpPr>
          <p:cNvPr id="143" name="Прямая соединительная линия 142">
            <a:extLst>
              <a:ext uri="{FF2B5EF4-FFF2-40B4-BE49-F238E27FC236}">
                <a16:creationId xmlns:a16="http://schemas.microsoft.com/office/drawing/2014/main" id="{A0B5DB04-53F0-9FB8-CBDE-DF8E5C913020}"/>
              </a:ext>
            </a:extLst>
          </p:cNvPr>
          <p:cNvCxnSpPr>
            <a:cxnSpLocks/>
          </p:cNvCxnSpPr>
          <p:nvPr/>
        </p:nvCxnSpPr>
        <p:spPr>
          <a:xfrm flipH="1">
            <a:off x="799313" y="6218849"/>
            <a:ext cx="10956457" cy="16508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54" name="Рисунок 153">
            <a:extLst>
              <a:ext uri="{FF2B5EF4-FFF2-40B4-BE49-F238E27FC236}">
                <a16:creationId xmlns:a16="http://schemas.microsoft.com/office/drawing/2014/main" id="{38C200ED-5E1E-9CBD-918E-A0215146063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4972" y="6441293"/>
            <a:ext cx="276702" cy="276702"/>
          </a:xfrm>
          <a:prstGeom prst="rect">
            <a:avLst/>
          </a:prstGeom>
        </p:spPr>
      </p:pic>
      <p:pic>
        <p:nvPicPr>
          <p:cNvPr id="155" name="Рисунок 154">
            <a:extLst>
              <a:ext uri="{FF2B5EF4-FFF2-40B4-BE49-F238E27FC236}">
                <a16:creationId xmlns:a16="http://schemas.microsoft.com/office/drawing/2014/main" id="{9C2CB653-DFC5-9F7A-19B9-2938EE9FD35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9581" y="6446311"/>
            <a:ext cx="276702" cy="276702"/>
          </a:xfrm>
          <a:prstGeom prst="rect">
            <a:avLst/>
          </a:prstGeom>
        </p:spPr>
      </p:pic>
      <p:pic>
        <p:nvPicPr>
          <p:cNvPr id="156" name="Рисунок 155">
            <a:extLst>
              <a:ext uri="{FF2B5EF4-FFF2-40B4-BE49-F238E27FC236}">
                <a16:creationId xmlns:a16="http://schemas.microsoft.com/office/drawing/2014/main" id="{6A67CE9B-A71D-5170-639E-536939F7877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52577" y="6441293"/>
            <a:ext cx="276702" cy="276702"/>
          </a:xfrm>
          <a:prstGeom prst="rect">
            <a:avLst/>
          </a:prstGeom>
        </p:spPr>
      </p:pic>
      <p:sp>
        <p:nvSpPr>
          <p:cNvPr id="158" name="TextBox 157">
            <a:extLst>
              <a:ext uri="{FF2B5EF4-FFF2-40B4-BE49-F238E27FC236}">
                <a16:creationId xmlns:a16="http://schemas.microsoft.com/office/drawing/2014/main" id="{9BA7A8DE-5E5E-2169-827C-684DCEF53510}"/>
              </a:ext>
            </a:extLst>
          </p:cNvPr>
          <p:cNvSpPr txBox="1"/>
          <p:nvPr/>
        </p:nvSpPr>
        <p:spPr>
          <a:xfrm>
            <a:off x="1102289" y="2475962"/>
            <a:ext cx="3159971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70" b="1" dirty="0">
                <a:latin typeface="Segoe UI" panose="020B0502040204020203" pitchFamily="34" charset="0"/>
                <a:cs typeface="Segoe UI" panose="020B0502040204020203" pitchFamily="34" charset="0"/>
              </a:rPr>
              <a:t>СЛУЧАЙ ЗАПРЕТА ПРОДАЖИ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9779F1A-B502-8539-36B1-79A7A16B7660}"/>
              </a:ext>
            </a:extLst>
          </p:cNvPr>
          <p:cNvSpPr txBox="1"/>
          <p:nvPr/>
        </p:nvSpPr>
        <p:spPr>
          <a:xfrm>
            <a:off x="723559" y="6594643"/>
            <a:ext cx="4039118" cy="237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45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(истечение максимального срока годности продукции)</a:t>
            </a:r>
          </a:p>
        </p:txBody>
      </p:sp>
      <p:cxnSp>
        <p:nvCxnSpPr>
          <p:cNvPr id="189" name="Прямая соединительная линия 188">
            <a:extLst>
              <a:ext uri="{FF2B5EF4-FFF2-40B4-BE49-F238E27FC236}">
                <a16:creationId xmlns:a16="http://schemas.microsoft.com/office/drawing/2014/main" id="{470F6EB8-4E78-9695-FB21-F68804725FF7}"/>
              </a:ext>
            </a:extLst>
          </p:cNvPr>
          <p:cNvCxnSpPr>
            <a:cxnSpLocks/>
          </p:cNvCxnSpPr>
          <p:nvPr/>
        </p:nvCxnSpPr>
        <p:spPr>
          <a:xfrm flipH="1">
            <a:off x="820008" y="6933590"/>
            <a:ext cx="10951374" cy="17721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7" name="Прямая соединительная линия 196">
            <a:extLst>
              <a:ext uri="{FF2B5EF4-FFF2-40B4-BE49-F238E27FC236}">
                <a16:creationId xmlns:a16="http://schemas.microsoft.com/office/drawing/2014/main" id="{3906FA6A-6AA1-F85B-CF99-AF3BEE82B88B}"/>
              </a:ext>
            </a:extLst>
          </p:cNvPr>
          <p:cNvCxnSpPr>
            <a:cxnSpLocks/>
          </p:cNvCxnSpPr>
          <p:nvPr/>
        </p:nvCxnSpPr>
        <p:spPr>
          <a:xfrm flipH="1">
            <a:off x="787150" y="7664092"/>
            <a:ext cx="10968619" cy="1861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E51B5556-E79A-7385-20B4-85B02F38379D}"/>
              </a:ext>
            </a:extLst>
          </p:cNvPr>
          <p:cNvCxnSpPr>
            <a:cxnSpLocks/>
          </p:cNvCxnSpPr>
          <p:nvPr/>
        </p:nvCxnSpPr>
        <p:spPr>
          <a:xfrm flipH="1" flipV="1">
            <a:off x="5147232" y="3914858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>
            <a:extLst>
              <a:ext uri="{FF2B5EF4-FFF2-40B4-BE49-F238E27FC236}">
                <a16:creationId xmlns:a16="http://schemas.microsoft.com/office/drawing/2014/main" id="{BBA67E08-2D80-13DF-DC81-13331A7DFB95}"/>
              </a:ext>
            </a:extLst>
          </p:cNvPr>
          <p:cNvCxnSpPr>
            <a:cxnSpLocks/>
          </p:cNvCxnSpPr>
          <p:nvPr/>
        </p:nvCxnSpPr>
        <p:spPr>
          <a:xfrm flipH="1" flipV="1">
            <a:off x="5147232" y="544722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>
            <a:extLst>
              <a:ext uri="{FF2B5EF4-FFF2-40B4-BE49-F238E27FC236}">
                <a16:creationId xmlns:a16="http://schemas.microsoft.com/office/drawing/2014/main" id="{434A5129-16B7-99DB-AC65-372F79D68A24}"/>
              </a:ext>
            </a:extLst>
          </p:cNvPr>
          <p:cNvCxnSpPr>
            <a:cxnSpLocks/>
          </p:cNvCxnSpPr>
          <p:nvPr/>
        </p:nvCxnSpPr>
        <p:spPr>
          <a:xfrm flipH="1" flipV="1">
            <a:off x="5147232" y="3093447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>
            <a:extLst>
              <a:ext uri="{FF2B5EF4-FFF2-40B4-BE49-F238E27FC236}">
                <a16:creationId xmlns:a16="http://schemas.microsoft.com/office/drawing/2014/main" id="{7F16D191-D4CD-04DF-DB47-EC024A7572E6}"/>
              </a:ext>
            </a:extLst>
          </p:cNvPr>
          <p:cNvCxnSpPr>
            <a:cxnSpLocks/>
          </p:cNvCxnSpPr>
          <p:nvPr/>
        </p:nvCxnSpPr>
        <p:spPr>
          <a:xfrm flipH="1" flipV="1">
            <a:off x="5147232" y="470088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>
            <a:extLst>
              <a:ext uri="{FF2B5EF4-FFF2-40B4-BE49-F238E27FC236}">
                <a16:creationId xmlns:a16="http://schemas.microsoft.com/office/drawing/2014/main" id="{1F8CC7B6-2E89-7110-11C5-677FBB229004}"/>
              </a:ext>
            </a:extLst>
          </p:cNvPr>
          <p:cNvCxnSpPr>
            <a:cxnSpLocks/>
          </p:cNvCxnSpPr>
          <p:nvPr/>
        </p:nvCxnSpPr>
        <p:spPr>
          <a:xfrm flipH="1" flipV="1">
            <a:off x="5152904" y="6219250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0" name="Прямая соединительная линия 189">
            <a:extLst>
              <a:ext uri="{FF2B5EF4-FFF2-40B4-BE49-F238E27FC236}">
                <a16:creationId xmlns:a16="http://schemas.microsoft.com/office/drawing/2014/main" id="{9E7DBEC4-B745-3A6E-7673-B5812C6189C7}"/>
              </a:ext>
            </a:extLst>
          </p:cNvPr>
          <p:cNvCxnSpPr>
            <a:cxnSpLocks/>
          </p:cNvCxnSpPr>
          <p:nvPr/>
        </p:nvCxnSpPr>
        <p:spPr>
          <a:xfrm flipH="1" flipV="1">
            <a:off x="5178459" y="6935204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8" name="Прямая соединительная линия 197">
            <a:extLst>
              <a:ext uri="{FF2B5EF4-FFF2-40B4-BE49-F238E27FC236}">
                <a16:creationId xmlns:a16="http://schemas.microsoft.com/office/drawing/2014/main" id="{F22BED38-5E12-6411-DB80-04EA03ACFAB5}"/>
              </a:ext>
            </a:extLst>
          </p:cNvPr>
          <p:cNvCxnSpPr>
            <a:cxnSpLocks/>
          </p:cNvCxnSpPr>
          <p:nvPr/>
        </p:nvCxnSpPr>
        <p:spPr>
          <a:xfrm flipH="1" flipV="1">
            <a:off x="5137886" y="7666595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6" name="Прямая соединительная линия 205">
            <a:extLst>
              <a:ext uri="{FF2B5EF4-FFF2-40B4-BE49-F238E27FC236}">
                <a16:creationId xmlns:a16="http://schemas.microsoft.com/office/drawing/2014/main" id="{FDC75002-D6EE-E235-A4F6-7344787C7E43}"/>
              </a:ext>
            </a:extLst>
          </p:cNvPr>
          <p:cNvCxnSpPr>
            <a:cxnSpLocks/>
          </p:cNvCxnSpPr>
          <p:nvPr/>
        </p:nvCxnSpPr>
        <p:spPr>
          <a:xfrm flipH="1" flipV="1">
            <a:off x="5147232" y="8265185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2" name="Прямая соединительная линия 181">
            <a:extLst>
              <a:ext uri="{FF2B5EF4-FFF2-40B4-BE49-F238E27FC236}">
                <a16:creationId xmlns:a16="http://schemas.microsoft.com/office/drawing/2014/main" id="{4536858A-F660-CFD3-18EE-80093EA00A15}"/>
              </a:ext>
            </a:extLst>
          </p:cNvPr>
          <p:cNvCxnSpPr>
            <a:cxnSpLocks/>
          </p:cNvCxnSpPr>
          <p:nvPr/>
        </p:nvCxnSpPr>
        <p:spPr>
          <a:xfrm flipH="1">
            <a:off x="820009" y="3093447"/>
            <a:ext cx="35259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86" name="Рисунок 185">
            <a:extLst>
              <a:ext uri="{FF2B5EF4-FFF2-40B4-BE49-F238E27FC236}">
                <a16:creationId xmlns:a16="http://schemas.microsoft.com/office/drawing/2014/main" id="{54430E10-6C52-3E59-B2A0-A1E393CD79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7774" y="3363344"/>
            <a:ext cx="276702" cy="276702"/>
          </a:xfrm>
          <a:prstGeom prst="rect">
            <a:avLst/>
          </a:prstGeom>
        </p:spPr>
      </p:pic>
      <p:pic>
        <p:nvPicPr>
          <p:cNvPr id="213" name="Рисунок 212">
            <a:extLst>
              <a:ext uri="{FF2B5EF4-FFF2-40B4-BE49-F238E27FC236}">
                <a16:creationId xmlns:a16="http://schemas.microsoft.com/office/drawing/2014/main" id="{4B651145-5083-E0BB-B9E4-0F20F51824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55" y="3363344"/>
            <a:ext cx="276702" cy="276702"/>
          </a:xfrm>
          <a:prstGeom prst="rect">
            <a:avLst/>
          </a:prstGeom>
        </p:spPr>
      </p:pic>
      <p:pic>
        <p:nvPicPr>
          <p:cNvPr id="214" name="Рисунок 213">
            <a:extLst>
              <a:ext uri="{FF2B5EF4-FFF2-40B4-BE49-F238E27FC236}">
                <a16:creationId xmlns:a16="http://schemas.microsoft.com/office/drawing/2014/main" id="{55C88965-4EDF-504E-5064-3D8F6DFBB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9176" y="3363344"/>
            <a:ext cx="276702" cy="276702"/>
          </a:xfrm>
          <a:prstGeom prst="rect">
            <a:avLst/>
          </a:prstGeom>
        </p:spPr>
      </p:pic>
      <p:pic>
        <p:nvPicPr>
          <p:cNvPr id="221" name="Рисунок 220">
            <a:extLst>
              <a:ext uri="{FF2B5EF4-FFF2-40B4-BE49-F238E27FC236}">
                <a16:creationId xmlns:a16="http://schemas.microsoft.com/office/drawing/2014/main" id="{0D0734D7-CA45-B252-7D31-5825A1127C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0599" y="3363344"/>
            <a:ext cx="276702" cy="276702"/>
          </a:xfrm>
          <a:prstGeom prst="rect">
            <a:avLst/>
          </a:prstGeom>
        </p:spPr>
      </p:pic>
      <p:pic>
        <p:nvPicPr>
          <p:cNvPr id="222" name="Рисунок 221">
            <a:extLst>
              <a:ext uri="{FF2B5EF4-FFF2-40B4-BE49-F238E27FC236}">
                <a16:creationId xmlns:a16="http://schemas.microsoft.com/office/drawing/2014/main" id="{0914EF6D-6DEC-BF62-1ACB-E859730D75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6395" y="3363344"/>
            <a:ext cx="276702" cy="276702"/>
          </a:xfrm>
          <a:prstGeom prst="rect">
            <a:avLst/>
          </a:prstGeom>
        </p:spPr>
      </p:pic>
      <p:pic>
        <p:nvPicPr>
          <p:cNvPr id="223" name="Рисунок 222">
            <a:extLst>
              <a:ext uri="{FF2B5EF4-FFF2-40B4-BE49-F238E27FC236}">
                <a16:creationId xmlns:a16="http://schemas.microsoft.com/office/drawing/2014/main" id="{BC669AC7-2E6B-CC2C-6BC1-2E3AD769AA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2192" y="3363344"/>
            <a:ext cx="276702" cy="276702"/>
          </a:xfrm>
          <a:prstGeom prst="rect">
            <a:avLst/>
          </a:prstGeom>
        </p:spPr>
      </p:pic>
      <p:pic>
        <p:nvPicPr>
          <p:cNvPr id="225" name="Рисунок 224">
            <a:extLst>
              <a:ext uri="{FF2B5EF4-FFF2-40B4-BE49-F238E27FC236}">
                <a16:creationId xmlns:a16="http://schemas.microsoft.com/office/drawing/2014/main" id="{AD727CA6-0707-E2D4-5D08-A4C2AEF408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27988" y="3363344"/>
            <a:ext cx="276702" cy="276702"/>
          </a:xfrm>
          <a:prstGeom prst="rect">
            <a:avLst/>
          </a:prstGeom>
        </p:spPr>
      </p:pic>
      <p:pic>
        <p:nvPicPr>
          <p:cNvPr id="226" name="Рисунок 225">
            <a:extLst>
              <a:ext uri="{FF2B5EF4-FFF2-40B4-BE49-F238E27FC236}">
                <a16:creationId xmlns:a16="http://schemas.microsoft.com/office/drawing/2014/main" id="{E34D916C-3290-3C86-5C72-98DB922B768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3784" y="3363344"/>
            <a:ext cx="276702" cy="276702"/>
          </a:xfrm>
          <a:prstGeom prst="rect">
            <a:avLst/>
          </a:prstGeom>
        </p:spPr>
      </p:pic>
      <p:pic>
        <p:nvPicPr>
          <p:cNvPr id="227" name="Рисунок 226">
            <a:extLst>
              <a:ext uri="{FF2B5EF4-FFF2-40B4-BE49-F238E27FC236}">
                <a16:creationId xmlns:a16="http://schemas.microsoft.com/office/drawing/2014/main" id="{D70CA55D-B410-3087-B84D-F89C2265E53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9581" y="3363344"/>
            <a:ext cx="276702" cy="276702"/>
          </a:xfrm>
          <a:prstGeom prst="rect">
            <a:avLst/>
          </a:prstGeom>
        </p:spPr>
      </p:pic>
      <p:pic>
        <p:nvPicPr>
          <p:cNvPr id="228" name="Рисунок 227">
            <a:extLst>
              <a:ext uri="{FF2B5EF4-FFF2-40B4-BE49-F238E27FC236}">
                <a16:creationId xmlns:a16="http://schemas.microsoft.com/office/drawing/2014/main" id="{743EE223-148E-1795-503B-3BBE6FF0D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5379" y="3363344"/>
            <a:ext cx="276702" cy="276702"/>
          </a:xfrm>
          <a:prstGeom prst="rect">
            <a:avLst/>
          </a:prstGeom>
        </p:spPr>
      </p:pic>
      <p:pic>
        <p:nvPicPr>
          <p:cNvPr id="229" name="Рисунок 228">
            <a:extLst>
              <a:ext uri="{FF2B5EF4-FFF2-40B4-BE49-F238E27FC236}">
                <a16:creationId xmlns:a16="http://schemas.microsoft.com/office/drawing/2014/main" id="{1FFA551C-F7C7-3AF7-DC04-9D99BE684B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7774" y="4148668"/>
            <a:ext cx="276702" cy="276702"/>
          </a:xfrm>
          <a:prstGeom prst="rect">
            <a:avLst/>
          </a:prstGeom>
        </p:spPr>
      </p:pic>
      <p:pic>
        <p:nvPicPr>
          <p:cNvPr id="230" name="Рисунок 229">
            <a:extLst>
              <a:ext uri="{FF2B5EF4-FFF2-40B4-BE49-F238E27FC236}">
                <a16:creationId xmlns:a16="http://schemas.microsoft.com/office/drawing/2014/main" id="{2E12E635-D090-D6F7-2FBF-557F933B24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55" y="4148668"/>
            <a:ext cx="276702" cy="276702"/>
          </a:xfrm>
          <a:prstGeom prst="rect">
            <a:avLst/>
          </a:prstGeom>
        </p:spPr>
      </p:pic>
      <p:pic>
        <p:nvPicPr>
          <p:cNvPr id="231" name="Рисунок 230">
            <a:extLst>
              <a:ext uri="{FF2B5EF4-FFF2-40B4-BE49-F238E27FC236}">
                <a16:creationId xmlns:a16="http://schemas.microsoft.com/office/drawing/2014/main" id="{77035B31-78F4-41BB-4551-E9FCD1174C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9176" y="4148668"/>
            <a:ext cx="276702" cy="276702"/>
          </a:xfrm>
          <a:prstGeom prst="rect">
            <a:avLst/>
          </a:prstGeom>
        </p:spPr>
      </p:pic>
      <p:pic>
        <p:nvPicPr>
          <p:cNvPr id="234" name="Рисунок 233">
            <a:extLst>
              <a:ext uri="{FF2B5EF4-FFF2-40B4-BE49-F238E27FC236}">
                <a16:creationId xmlns:a16="http://schemas.microsoft.com/office/drawing/2014/main" id="{91C88B1D-BCF5-13DD-9C95-DE9B62D4C3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0599" y="4148668"/>
            <a:ext cx="276702" cy="276702"/>
          </a:xfrm>
          <a:prstGeom prst="rect">
            <a:avLst/>
          </a:prstGeom>
        </p:spPr>
      </p:pic>
      <p:pic>
        <p:nvPicPr>
          <p:cNvPr id="235" name="Рисунок 234">
            <a:extLst>
              <a:ext uri="{FF2B5EF4-FFF2-40B4-BE49-F238E27FC236}">
                <a16:creationId xmlns:a16="http://schemas.microsoft.com/office/drawing/2014/main" id="{74756994-40B8-69F3-6253-1CE684F03F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6395" y="4148668"/>
            <a:ext cx="276702" cy="276702"/>
          </a:xfrm>
          <a:prstGeom prst="rect">
            <a:avLst/>
          </a:prstGeom>
        </p:spPr>
      </p:pic>
      <p:pic>
        <p:nvPicPr>
          <p:cNvPr id="236" name="Рисунок 235">
            <a:extLst>
              <a:ext uri="{FF2B5EF4-FFF2-40B4-BE49-F238E27FC236}">
                <a16:creationId xmlns:a16="http://schemas.microsoft.com/office/drawing/2014/main" id="{CE91312E-6BB2-B610-9470-5EACC9CEA4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2192" y="4148668"/>
            <a:ext cx="276702" cy="276702"/>
          </a:xfrm>
          <a:prstGeom prst="rect">
            <a:avLst/>
          </a:prstGeom>
        </p:spPr>
      </p:pic>
      <p:pic>
        <p:nvPicPr>
          <p:cNvPr id="238" name="Рисунок 237">
            <a:extLst>
              <a:ext uri="{FF2B5EF4-FFF2-40B4-BE49-F238E27FC236}">
                <a16:creationId xmlns:a16="http://schemas.microsoft.com/office/drawing/2014/main" id="{3AD5CA06-86FC-4731-962B-4CAD3FBEE9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27988" y="4148668"/>
            <a:ext cx="276702" cy="276702"/>
          </a:xfrm>
          <a:prstGeom prst="rect">
            <a:avLst/>
          </a:prstGeom>
        </p:spPr>
      </p:pic>
      <p:pic>
        <p:nvPicPr>
          <p:cNvPr id="239" name="Рисунок 238">
            <a:extLst>
              <a:ext uri="{FF2B5EF4-FFF2-40B4-BE49-F238E27FC236}">
                <a16:creationId xmlns:a16="http://schemas.microsoft.com/office/drawing/2014/main" id="{E9941ABC-F585-FD88-1809-FB0FCD78440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3784" y="4148668"/>
            <a:ext cx="276702" cy="276702"/>
          </a:xfrm>
          <a:prstGeom prst="rect">
            <a:avLst/>
          </a:prstGeom>
        </p:spPr>
      </p:pic>
      <p:pic>
        <p:nvPicPr>
          <p:cNvPr id="240" name="Рисунок 239">
            <a:extLst>
              <a:ext uri="{FF2B5EF4-FFF2-40B4-BE49-F238E27FC236}">
                <a16:creationId xmlns:a16="http://schemas.microsoft.com/office/drawing/2014/main" id="{B703C50E-8473-37E1-2EB6-587ACB7F25E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9581" y="4148668"/>
            <a:ext cx="276702" cy="276702"/>
          </a:xfrm>
          <a:prstGeom prst="rect">
            <a:avLst/>
          </a:prstGeom>
        </p:spPr>
      </p:pic>
      <p:pic>
        <p:nvPicPr>
          <p:cNvPr id="241" name="Рисунок 240">
            <a:extLst>
              <a:ext uri="{FF2B5EF4-FFF2-40B4-BE49-F238E27FC236}">
                <a16:creationId xmlns:a16="http://schemas.microsoft.com/office/drawing/2014/main" id="{D7D44B78-F4BB-9048-124D-87A691453A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5379" y="4148668"/>
            <a:ext cx="276702" cy="276702"/>
          </a:xfrm>
          <a:prstGeom prst="rect">
            <a:avLst/>
          </a:prstGeom>
        </p:spPr>
      </p:pic>
      <p:pic>
        <p:nvPicPr>
          <p:cNvPr id="242" name="Рисунок 241">
            <a:extLst>
              <a:ext uri="{FF2B5EF4-FFF2-40B4-BE49-F238E27FC236}">
                <a16:creationId xmlns:a16="http://schemas.microsoft.com/office/drawing/2014/main" id="{4BBB87DC-5511-D892-4981-17BF6F6533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7774" y="4945909"/>
            <a:ext cx="276702" cy="276702"/>
          </a:xfrm>
          <a:prstGeom prst="rect">
            <a:avLst/>
          </a:prstGeom>
        </p:spPr>
      </p:pic>
      <p:pic>
        <p:nvPicPr>
          <p:cNvPr id="243" name="Рисунок 242">
            <a:extLst>
              <a:ext uri="{FF2B5EF4-FFF2-40B4-BE49-F238E27FC236}">
                <a16:creationId xmlns:a16="http://schemas.microsoft.com/office/drawing/2014/main" id="{8BBA1EAB-DD27-B13F-2213-CF9142D81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55" y="4945909"/>
            <a:ext cx="276702" cy="276702"/>
          </a:xfrm>
          <a:prstGeom prst="rect">
            <a:avLst/>
          </a:prstGeom>
        </p:spPr>
      </p:pic>
      <p:pic>
        <p:nvPicPr>
          <p:cNvPr id="244" name="Рисунок 243">
            <a:extLst>
              <a:ext uri="{FF2B5EF4-FFF2-40B4-BE49-F238E27FC236}">
                <a16:creationId xmlns:a16="http://schemas.microsoft.com/office/drawing/2014/main" id="{FA2BC926-221E-B5A2-EF40-1D8F6F4352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9176" y="4945909"/>
            <a:ext cx="276702" cy="276702"/>
          </a:xfrm>
          <a:prstGeom prst="rect">
            <a:avLst/>
          </a:prstGeom>
        </p:spPr>
      </p:pic>
      <p:pic>
        <p:nvPicPr>
          <p:cNvPr id="247" name="Рисунок 246">
            <a:extLst>
              <a:ext uri="{FF2B5EF4-FFF2-40B4-BE49-F238E27FC236}">
                <a16:creationId xmlns:a16="http://schemas.microsoft.com/office/drawing/2014/main" id="{B6B16668-706F-E93A-F06A-1147F633B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0599" y="4945909"/>
            <a:ext cx="276702" cy="276702"/>
          </a:xfrm>
          <a:prstGeom prst="rect">
            <a:avLst/>
          </a:prstGeom>
        </p:spPr>
      </p:pic>
      <p:pic>
        <p:nvPicPr>
          <p:cNvPr id="248" name="Рисунок 247">
            <a:extLst>
              <a:ext uri="{FF2B5EF4-FFF2-40B4-BE49-F238E27FC236}">
                <a16:creationId xmlns:a16="http://schemas.microsoft.com/office/drawing/2014/main" id="{091735C8-D139-EC35-39FE-44ACBD2BE5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6395" y="4945909"/>
            <a:ext cx="276702" cy="276702"/>
          </a:xfrm>
          <a:prstGeom prst="rect">
            <a:avLst/>
          </a:prstGeom>
        </p:spPr>
      </p:pic>
      <p:pic>
        <p:nvPicPr>
          <p:cNvPr id="249" name="Рисунок 248">
            <a:extLst>
              <a:ext uri="{FF2B5EF4-FFF2-40B4-BE49-F238E27FC236}">
                <a16:creationId xmlns:a16="http://schemas.microsoft.com/office/drawing/2014/main" id="{F512D47A-68EE-D9BE-0B9D-FC4CA25EA0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2192" y="4945909"/>
            <a:ext cx="276702" cy="276702"/>
          </a:xfrm>
          <a:prstGeom prst="rect">
            <a:avLst/>
          </a:prstGeom>
        </p:spPr>
      </p:pic>
      <p:pic>
        <p:nvPicPr>
          <p:cNvPr id="251" name="Рисунок 250">
            <a:extLst>
              <a:ext uri="{FF2B5EF4-FFF2-40B4-BE49-F238E27FC236}">
                <a16:creationId xmlns:a16="http://schemas.microsoft.com/office/drawing/2014/main" id="{89993E45-7FD1-E7BA-E781-2DCA5CA87C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27988" y="4945909"/>
            <a:ext cx="276702" cy="276702"/>
          </a:xfrm>
          <a:prstGeom prst="rect">
            <a:avLst/>
          </a:prstGeom>
        </p:spPr>
      </p:pic>
      <p:pic>
        <p:nvPicPr>
          <p:cNvPr id="252" name="Рисунок 251">
            <a:extLst>
              <a:ext uri="{FF2B5EF4-FFF2-40B4-BE49-F238E27FC236}">
                <a16:creationId xmlns:a16="http://schemas.microsoft.com/office/drawing/2014/main" id="{CB9B6268-56D6-988E-455D-C2A62D39939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3784" y="4945909"/>
            <a:ext cx="276702" cy="276702"/>
          </a:xfrm>
          <a:prstGeom prst="rect">
            <a:avLst/>
          </a:prstGeom>
        </p:spPr>
      </p:pic>
      <p:pic>
        <p:nvPicPr>
          <p:cNvPr id="253" name="Рисунок 252">
            <a:extLst>
              <a:ext uri="{FF2B5EF4-FFF2-40B4-BE49-F238E27FC236}">
                <a16:creationId xmlns:a16="http://schemas.microsoft.com/office/drawing/2014/main" id="{1543696C-B77B-D933-28D1-57C93DBAF0A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9581" y="4945909"/>
            <a:ext cx="276702" cy="276702"/>
          </a:xfrm>
          <a:prstGeom prst="rect">
            <a:avLst/>
          </a:prstGeom>
        </p:spPr>
      </p:pic>
      <p:pic>
        <p:nvPicPr>
          <p:cNvPr id="254" name="Рисунок 253">
            <a:extLst>
              <a:ext uri="{FF2B5EF4-FFF2-40B4-BE49-F238E27FC236}">
                <a16:creationId xmlns:a16="http://schemas.microsoft.com/office/drawing/2014/main" id="{D4F1950F-4241-6AD9-118A-94F6EA7585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5379" y="4945909"/>
            <a:ext cx="276702" cy="2767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7664A2-7284-8DAC-252E-D27379C79C7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180" y="5672671"/>
            <a:ext cx="276702" cy="2767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C189CC-3362-8E47-4F0C-D5798864A8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6576" y="5672671"/>
            <a:ext cx="276702" cy="27670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E73281F-BFF9-575A-F739-E1F3C7A970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7223" y="5722787"/>
            <a:ext cx="276702" cy="27670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14368E3-F770-67DB-5AF7-ABE9521A1F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3702" y="5668950"/>
            <a:ext cx="276702" cy="27670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00AD0CD-3BEB-35F3-2ECF-A4F086FEA6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7599" y="5668950"/>
            <a:ext cx="276702" cy="27670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FE7EE19-2550-DA98-B23B-1DDE87EBDA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1496" y="5668950"/>
            <a:ext cx="276702" cy="27670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C6D3624-992E-F17F-03EE-C5C3409950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25393" y="5668950"/>
            <a:ext cx="276702" cy="27670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90EC2C0-C657-A775-7F46-2729DCB4BD4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29290" y="5668950"/>
            <a:ext cx="276702" cy="27670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46B34E2D-496E-710E-4EA8-1D859D04EC5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3187" y="5668950"/>
            <a:ext cx="276702" cy="276702"/>
          </a:xfrm>
          <a:prstGeom prst="rect">
            <a:avLst/>
          </a:prstGeom>
        </p:spPr>
      </p:pic>
      <p:cxnSp>
        <p:nvCxnSpPr>
          <p:cNvPr id="287" name="Прямая соединительная линия 286">
            <a:extLst>
              <a:ext uri="{FF2B5EF4-FFF2-40B4-BE49-F238E27FC236}">
                <a16:creationId xmlns:a16="http://schemas.microsoft.com/office/drawing/2014/main" id="{0A8AD63A-8CA3-4261-0F88-871E2F5E8CBD}"/>
              </a:ext>
            </a:extLst>
          </p:cNvPr>
          <p:cNvCxnSpPr>
            <a:cxnSpLocks/>
          </p:cNvCxnSpPr>
          <p:nvPr/>
        </p:nvCxnSpPr>
        <p:spPr>
          <a:xfrm flipH="1" flipV="1">
            <a:off x="6353408" y="3914858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8" name="Прямая соединительная линия 287">
            <a:extLst>
              <a:ext uri="{FF2B5EF4-FFF2-40B4-BE49-F238E27FC236}">
                <a16:creationId xmlns:a16="http://schemas.microsoft.com/office/drawing/2014/main" id="{EBD753E5-3492-66EA-9BFF-4B07CA93FBB0}"/>
              </a:ext>
            </a:extLst>
          </p:cNvPr>
          <p:cNvCxnSpPr>
            <a:cxnSpLocks/>
          </p:cNvCxnSpPr>
          <p:nvPr/>
        </p:nvCxnSpPr>
        <p:spPr>
          <a:xfrm flipH="1" flipV="1">
            <a:off x="6353408" y="544722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9" name="Прямая соединительная линия 288">
            <a:extLst>
              <a:ext uri="{FF2B5EF4-FFF2-40B4-BE49-F238E27FC236}">
                <a16:creationId xmlns:a16="http://schemas.microsoft.com/office/drawing/2014/main" id="{E8ABA943-F720-8A9B-6E71-F31C848A2546}"/>
              </a:ext>
            </a:extLst>
          </p:cNvPr>
          <p:cNvCxnSpPr>
            <a:cxnSpLocks/>
          </p:cNvCxnSpPr>
          <p:nvPr/>
        </p:nvCxnSpPr>
        <p:spPr>
          <a:xfrm flipH="1" flipV="1">
            <a:off x="6353408" y="3093447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0" name="Прямая соединительная линия 289">
            <a:extLst>
              <a:ext uri="{FF2B5EF4-FFF2-40B4-BE49-F238E27FC236}">
                <a16:creationId xmlns:a16="http://schemas.microsoft.com/office/drawing/2014/main" id="{CCC70A2A-BB90-40B9-8778-96C089771D8A}"/>
              </a:ext>
            </a:extLst>
          </p:cNvPr>
          <p:cNvCxnSpPr>
            <a:cxnSpLocks/>
          </p:cNvCxnSpPr>
          <p:nvPr/>
        </p:nvCxnSpPr>
        <p:spPr>
          <a:xfrm flipH="1" flipV="1">
            <a:off x="6353408" y="470088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1" name="Прямая соединительная линия 290">
            <a:extLst>
              <a:ext uri="{FF2B5EF4-FFF2-40B4-BE49-F238E27FC236}">
                <a16:creationId xmlns:a16="http://schemas.microsoft.com/office/drawing/2014/main" id="{F258755B-B4A5-83CD-A296-52332AC5927E}"/>
              </a:ext>
            </a:extLst>
          </p:cNvPr>
          <p:cNvCxnSpPr>
            <a:cxnSpLocks/>
          </p:cNvCxnSpPr>
          <p:nvPr/>
        </p:nvCxnSpPr>
        <p:spPr>
          <a:xfrm flipH="1" flipV="1">
            <a:off x="6359080" y="6219250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2" name="Прямая соединительная линия 291">
            <a:extLst>
              <a:ext uri="{FF2B5EF4-FFF2-40B4-BE49-F238E27FC236}">
                <a16:creationId xmlns:a16="http://schemas.microsoft.com/office/drawing/2014/main" id="{B80A0FFA-E0DA-C45D-E2CA-D72B78459F4B}"/>
              </a:ext>
            </a:extLst>
          </p:cNvPr>
          <p:cNvCxnSpPr>
            <a:cxnSpLocks/>
          </p:cNvCxnSpPr>
          <p:nvPr/>
        </p:nvCxnSpPr>
        <p:spPr>
          <a:xfrm flipH="1" flipV="1">
            <a:off x="6384635" y="6935204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3" name="Прямая соединительная линия 292">
            <a:extLst>
              <a:ext uri="{FF2B5EF4-FFF2-40B4-BE49-F238E27FC236}">
                <a16:creationId xmlns:a16="http://schemas.microsoft.com/office/drawing/2014/main" id="{279D3B10-B583-0753-CD1A-1B37E021C8FD}"/>
              </a:ext>
            </a:extLst>
          </p:cNvPr>
          <p:cNvCxnSpPr>
            <a:cxnSpLocks/>
          </p:cNvCxnSpPr>
          <p:nvPr/>
        </p:nvCxnSpPr>
        <p:spPr>
          <a:xfrm flipH="1" flipV="1">
            <a:off x="6344062" y="7666595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4" name="Прямая соединительная линия 293">
            <a:extLst>
              <a:ext uri="{FF2B5EF4-FFF2-40B4-BE49-F238E27FC236}">
                <a16:creationId xmlns:a16="http://schemas.microsoft.com/office/drawing/2014/main" id="{DF7B81C8-65BA-C6FA-9527-C8901E7ABD82}"/>
              </a:ext>
            </a:extLst>
          </p:cNvPr>
          <p:cNvCxnSpPr>
            <a:cxnSpLocks/>
          </p:cNvCxnSpPr>
          <p:nvPr/>
        </p:nvCxnSpPr>
        <p:spPr>
          <a:xfrm flipH="1" flipV="1">
            <a:off x="6353408" y="8265185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7" name="Прямая соединительная линия 296">
            <a:extLst>
              <a:ext uri="{FF2B5EF4-FFF2-40B4-BE49-F238E27FC236}">
                <a16:creationId xmlns:a16="http://schemas.microsoft.com/office/drawing/2014/main" id="{C8F909D2-9C2B-AFC5-BF7D-5976CF57D553}"/>
              </a:ext>
            </a:extLst>
          </p:cNvPr>
          <p:cNvCxnSpPr>
            <a:cxnSpLocks/>
          </p:cNvCxnSpPr>
          <p:nvPr/>
        </p:nvCxnSpPr>
        <p:spPr>
          <a:xfrm flipH="1" flipV="1">
            <a:off x="7559584" y="3914858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8" name="Прямая соединительная линия 297">
            <a:extLst>
              <a:ext uri="{FF2B5EF4-FFF2-40B4-BE49-F238E27FC236}">
                <a16:creationId xmlns:a16="http://schemas.microsoft.com/office/drawing/2014/main" id="{14907E0C-5F3C-C2D0-5AE1-38B5F04492C3}"/>
              </a:ext>
            </a:extLst>
          </p:cNvPr>
          <p:cNvCxnSpPr>
            <a:cxnSpLocks/>
          </p:cNvCxnSpPr>
          <p:nvPr/>
        </p:nvCxnSpPr>
        <p:spPr>
          <a:xfrm flipH="1" flipV="1">
            <a:off x="7559584" y="544722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9" name="Прямая соединительная линия 298">
            <a:extLst>
              <a:ext uri="{FF2B5EF4-FFF2-40B4-BE49-F238E27FC236}">
                <a16:creationId xmlns:a16="http://schemas.microsoft.com/office/drawing/2014/main" id="{F27CB9AE-D105-70C9-6CA2-CB6888387BE4}"/>
              </a:ext>
            </a:extLst>
          </p:cNvPr>
          <p:cNvCxnSpPr>
            <a:cxnSpLocks/>
          </p:cNvCxnSpPr>
          <p:nvPr/>
        </p:nvCxnSpPr>
        <p:spPr>
          <a:xfrm flipH="1" flipV="1">
            <a:off x="7559584" y="3093447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0" name="Прямая соединительная линия 299">
            <a:extLst>
              <a:ext uri="{FF2B5EF4-FFF2-40B4-BE49-F238E27FC236}">
                <a16:creationId xmlns:a16="http://schemas.microsoft.com/office/drawing/2014/main" id="{1BC8DB7B-C1AD-E2C3-431A-2F687B1493CC}"/>
              </a:ext>
            </a:extLst>
          </p:cNvPr>
          <p:cNvCxnSpPr>
            <a:cxnSpLocks/>
          </p:cNvCxnSpPr>
          <p:nvPr/>
        </p:nvCxnSpPr>
        <p:spPr>
          <a:xfrm flipH="1" flipV="1">
            <a:off x="7559584" y="470088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1" name="Прямая соединительная линия 300">
            <a:extLst>
              <a:ext uri="{FF2B5EF4-FFF2-40B4-BE49-F238E27FC236}">
                <a16:creationId xmlns:a16="http://schemas.microsoft.com/office/drawing/2014/main" id="{07BD257C-D2F5-6048-0BFF-9563A7F50AD7}"/>
              </a:ext>
            </a:extLst>
          </p:cNvPr>
          <p:cNvCxnSpPr>
            <a:cxnSpLocks/>
          </p:cNvCxnSpPr>
          <p:nvPr/>
        </p:nvCxnSpPr>
        <p:spPr>
          <a:xfrm flipH="1" flipV="1">
            <a:off x="7565256" y="6219250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2" name="Прямая соединительная линия 301">
            <a:extLst>
              <a:ext uri="{FF2B5EF4-FFF2-40B4-BE49-F238E27FC236}">
                <a16:creationId xmlns:a16="http://schemas.microsoft.com/office/drawing/2014/main" id="{EA5AC725-9874-11F1-CCB3-94BF84A5225E}"/>
              </a:ext>
            </a:extLst>
          </p:cNvPr>
          <p:cNvCxnSpPr>
            <a:cxnSpLocks/>
          </p:cNvCxnSpPr>
          <p:nvPr/>
        </p:nvCxnSpPr>
        <p:spPr>
          <a:xfrm flipH="1" flipV="1">
            <a:off x="7590811" y="6935204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3" name="Прямая соединительная линия 302">
            <a:extLst>
              <a:ext uri="{FF2B5EF4-FFF2-40B4-BE49-F238E27FC236}">
                <a16:creationId xmlns:a16="http://schemas.microsoft.com/office/drawing/2014/main" id="{B7DE4A48-B43E-841D-98FD-AB181471AE2A}"/>
              </a:ext>
            </a:extLst>
          </p:cNvPr>
          <p:cNvCxnSpPr>
            <a:cxnSpLocks/>
          </p:cNvCxnSpPr>
          <p:nvPr/>
        </p:nvCxnSpPr>
        <p:spPr>
          <a:xfrm flipH="1" flipV="1">
            <a:off x="7550237" y="7666595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4" name="Прямая соединительная линия 303">
            <a:extLst>
              <a:ext uri="{FF2B5EF4-FFF2-40B4-BE49-F238E27FC236}">
                <a16:creationId xmlns:a16="http://schemas.microsoft.com/office/drawing/2014/main" id="{5E1699E0-0AA9-594A-1319-6C602896B11E}"/>
              </a:ext>
            </a:extLst>
          </p:cNvPr>
          <p:cNvCxnSpPr>
            <a:cxnSpLocks/>
          </p:cNvCxnSpPr>
          <p:nvPr/>
        </p:nvCxnSpPr>
        <p:spPr>
          <a:xfrm flipH="1" flipV="1">
            <a:off x="7559584" y="8265185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7" name="Прямая соединительная линия 306">
            <a:extLst>
              <a:ext uri="{FF2B5EF4-FFF2-40B4-BE49-F238E27FC236}">
                <a16:creationId xmlns:a16="http://schemas.microsoft.com/office/drawing/2014/main" id="{B200E62C-927B-BA3C-7F23-49EC77316100}"/>
              </a:ext>
            </a:extLst>
          </p:cNvPr>
          <p:cNvCxnSpPr>
            <a:cxnSpLocks/>
          </p:cNvCxnSpPr>
          <p:nvPr/>
        </p:nvCxnSpPr>
        <p:spPr>
          <a:xfrm flipH="1" flipV="1">
            <a:off x="8765759" y="3914858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8" name="Прямая соединительная линия 307">
            <a:extLst>
              <a:ext uri="{FF2B5EF4-FFF2-40B4-BE49-F238E27FC236}">
                <a16:creationId xmlns:a16="http://schemas.microsoft.com/office/drawing/2014/main" id="{2D2BDD9F-2EB3-194F-8388-CCEC1E04B3F1}"/>
              </a:ext>
            </a:extLst>
          </p:cNvPr>
          <p:cNvCxnSpPr>
            <a:cxnSpLocks/>
          </p:cNvCxnSpPr>
          <p:nvPr/>
        </p:nvCxnSpPr>
        <p:spPr>
          <a:xfrm flipH="1" flipV="1">
            <a:off x="8765759" y="544722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9" name="Прямая соединительная линия 308">
            <a:extLst>
              <a:ext uri="{FF2B5EF4-FFF2-40B4-BE49-F238E27FC236}">
                <a16:creationId xmlns:a16="http://schemas.microsoft.com/office/drawing/2014/main" id="{F5334340-4C4D-9587-BFF1-0E28473221CA}"/>
              </a:ext>
            </a:extLst>
          </p:cNvPr>
          <p:cNvCxnSpPr>
            <a:cxnSpLocks/>
          </p:cNvCxnSpPr>
          <p:nvPr/>
        </p:nvCxnSpPr>
        <p:spPr>
          <a:xfrm flipH="1" flipV="1">
            <a:off x="8765759" y="3093447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0" name="Прямая соединительная линия 309">
            <a:extLst>
              <a:ext uri="{FF2B5EF4-FFF2-40B4-BE49-F238E27FC236}">
                <a16:creationId xmlns:a16="http://schemas.microsoft.com/office/drawing/2014/main" id="{163511E0-6E65-874A-D1EE-B14DA9F3B0BE}"/>
              </a:ext>
            </a:extLst>
          </p:cNvPr>
          <p:cNvCxnSpPr>
            <a:cxnSpLocks/>
          </p:cNvCxnSpPr>
          <p:nvPr/>
        </p:nvCxnSpPr>
        <p:spPr>
          <a:xfrm flipH="1" flipV="1">
            <a:off x="8765759" y="470088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1" name="Прямая соединительная линия 310">
            <a:extLst>
              <a:ext uri="{FF2B5EF4-FFF2-40B4-BE49-F238E27FC236}">
                <a16:creationId xmlns:a16="http://schemas.microsoft.com/office/drawing/2014/main" id="{DC318AA6-0114-7F23-E164-D60DCD7DA011}"/>
              </a:ext>
            </a:extLst>
          </p:cNvPr>
          <p:cNvCxnSpPr>
            <a:cxnSpLocks/>
          </p:cNvCxnSpPr>
          <p:nvPr/>
        </p:nvCxnSpPr>
        <p:spPr>
          <a:xfrm flipH="1" flipV="1">
            <a:off x="8771432" y="6219250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2" name="Прямая соединительная линия 311">
            <a:extLst>
              <a:ext uri="{FF2B5EF4-FFF2-40B4-BE49-F238E27FC236}">
                <a16:creationId xmlns:a16="http://schemas.microsoft.com/office/drawing/2014/main" id="{37C3FE2D-A8E1-B4E1-603A-52E9D8FE1C4A}"/>
              </a:ext>
            </a:extLst>
          </p:cNvPr>
          <p:cNvCxnSpPr>
            <a:cxnSpLocks/>
          </p:cNvCxnSpPr>
          <p:nvPr/>
        </p:nvCxnSpPr>
        <p:spPr>
          <a:xfrm flipH="1" flipV="1">
            <a:off x="8796986" y="6935204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3" name="Прямая соединительная линия 312">
            <a:extLst>
              <a:ext uri="{FF2B5EF4-FFF2-40B4-BE49-F238E27FC236}">
                <a16:creationId xmlns:a16="http://schemas.microsoft.com/office/drawing/2014/main" id="{E41759C4-A688-A0E3-DD5B-F84387A0BFE0}"/>
              </a:ext>
            </a:extLst>
          </p:cNvPr>
          <p:cNvCxnSpPr>
            <a:cxnSpLocks/>
          </p:cNvCxnSpPr>
          <p:nvPr/>
        </p:nvCxnSpPr>
        <p:spPr>
          <a:xfrm flipH="1" flipV="1">
            <a:off x="8756413" y="7666595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4" name="Прямая соединительная линия 313">
            <a:extLst>
              <a:ext uri="{FF2B5EF4-FFF2-40B4-BE49-F238E27FC236}">
                <a16:creationId xmlns:a16="http://schemas.microsoft.com/office/drawing/2014/main" id="{841E755C-C68E-C4E1-167C-ABB9AD0A3678}"/>
              </a:ext>
            </a:extLst>
          </p:cNvPr>
          <p:cNvCxnSpPr>
            <a:cxnSpLocks/>
          </p:cNvCxnSpPr>
          <p:nvPr/>
        </p:nvCxnSpPr>
        <p:spPr>
          <a:xfrm flipH="1" flipV="1">
            <a:off x="8765759" y="8265185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7" name="Прямая соединительная линия 316">
            <a:extLst>
              <a:ext uri="{FF2B5EF4-FFF2-40B4-BE49-F238E27FC236}">
                <a16:creationId xmlns:a16="http://schemas.microsoft.com/office/drawing/2014/main" id="{B13DA051-5DAB-DB78-5EF8-2328E7457F5A}"/>
              </a:ext>
            </a:extLst>
          </p:cNvPr>
          <p:cNvCxnSpPr>
            <a:cxnSpLocks/>
          </p:cNvCxnSpPr>
          <p:nvPr/>
        </p:nvCxnSpPr>
        <p:spPr>
          <a:xfrm flipH="1" flipV="1">
            <a:off x="9971935" y="3914858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8" name="Прямая соединительная линия 317">
            <a:extLst>
              <a:ext uri="{FF2B5EF4-FFF2-40B4-BE49-F238E27FC236}">
                <a16:creationId xmlns:a16="http://schemas.microsoft.com/office/drawing/2014/main" id="{E05A5CA5-0AD4-026A-A715-95C96DB6198E}"/>
              </a:ext>
            </a:extLst>
          </p:cNvPr>
          <p:cNvCxnSpPr>
            <a:cxnSpLocks/>
          </p:cNvCxnSpPr>
          <p:nvPr/>
        </p:nvCxnSpPr>
        <p:spPr>
          <a:xfrm flipH="1" flipV="1">
            <a:off x="9971935" y="544722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9" name="Прямая соединительная линия 318">
            <a:extLst>
              <a:ext uri="{FF2B5EF4-FFF2-40B4-BE49-F238E27FC236}">
                <a16:creationId xmlns:a16="http://schemas.microsoft.com/office/drawing/2014/main" id="{4C81CC5D-71C4-3513-C5CA-805CB3C2427B}"/>
              </a:ext>
            </a:extLst>
          </p:cNvPr>
          <p:cNvCxnSpPr>
            <a:cxnSpLocks/>
          </p:cNvCxnSpPr>
          <p:nvPr/>
        </p:nvCxnSpPr>
        <p:spPr>
          <a:xfrm flipH="1" flipV="1">
            <a:off x="9971935" y="3093447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0" name="Прямая соединительная линия 319">
            <a:extLst>
              <a:ext uri="{FF2B5EF4-FFF2-40B4-BE49-F238E27FC236}">
                <a16:creationId xmlns:a16="http://schemas.microsoft.com/office/drawing/2014/main" id="{E5EA72FE-0129-3DDB-83FF-4FF1889D65E3}"/>
              </a:ext>
            </a:extLst>
          </p:cNvPr>
          <p:cNvCxnSpPr>
            <a:cxnSpLocks/>
          </p:cNvCxnSpPr>
          <p:nvPr/>
        </p:nvCxnSpPr>
        <p:spPr>
          <a:xfrm flipH="1" flipV="1">
            <a:off x="9971935" y="470088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1" name="Прямая соединительная линия 320">
            <a:extLst>
              <a:ext uri="{FF2B5EF4-FFF2-40B4-BE49-F238E27FC236}">
                <a16:creationId xmlns:a16="http://schemas.microsoft.com/office/drawing/2014/main" id="{5E522455-FD5E-6277-2EAA-EC5722C2F002}"/>
              </a:ext>
            </a:extLst>
          </p:cNvPr>
          <p:cNvCxnSpPr>
            <a:cxnSpLocks/>
          </p:cNvCxnSpPr>
          <p:nvPr/>
        </p:nvCxnSpPr>
        <p:spPr>
          <a:xfrm flipH="1" flipV="1">
            <a:off x="9977608" y="6219250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2" name="Прямая соединительная линия 321">
            <a:extLst>
              <a:ext uri="{FF2B5EF4-FFF2-40B4-BE49-F238E27FC236}">
                <a16:creationId xmlns:a16="http://schemas.microsoft.com/office/drawing/2014/main" id="{BEE897A8-AE89-BA45-C562-5505F1FA4AFC}"/>
              </a:ext>
            </a:extLst>
          </p:cNvPr>
          <p:cNvCxnSpPr>
            <a:cxnSpLocks/>
          </p:cNvCxnSpPr>
          <p:nvPr/>
        </p:nvCxnSpPr>
        <p:spPr>
          <a:xfrm flipH="1" flipV="1">
            <a:off x="10003162" y="6935204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3" name="Прямая соединительная линия 322">
            <a:extLst>
              <a:ext uri="{FF2B5EF4-FFF2-40B4-BE49-F238E27FC236}">
                <a16:creationId xmlns:a16="http://schemas.microsoft.com/office/drawing/2014/main" id="{7AE4633C-ED40-DFB2-EC3D-9BD68944280A}"/>
              </a:ext>
            </a:extLst>
          </p:cNvPr>
          <p:cNvCxnSpPr>
            <a:cxnSpLocks/>
          </p:cNvCxnSpPr>
          <p:nvPr/>
        </p:nvCxnSpPr>
        <p:spPr>
          <a:xfrm flipH="1" flipV="1">
            <a:off x="9962589" y="7666595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4" name="Прямая соединительная линия 323">
            <a:extLst>
              <a:ext uri="{FF2B5EF4-FFF2-40B4-BE49-F238E27FC236}">
                <a16:creationId xmlns:a16="http://schemas.microsoft.com/office/drawing/2014/main" id="{7D04E12B-5540-0532-322A-ABB3264C8ED9}"/>
              </a:ext>
            </a:extLst>
          </p:cNvPr>
          <p:cNvCxnSpPr>
            <a:cxnSpLocks/>
          </p:cNvCxnSpPr>
          <p:nvPr/>
        </p:nvCxnSpPr>
        <p:spPr>
          <a:xfrm flipH="1" flipV="1">
            <a:off x="9971935" y="8265185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25" name="Рисунок 324">
            <a:extLst>
              <a:ext uri="{FF2B5EF4-FFF2-40B4-BE49-F238E27FC236}">
                <a16:creationId xmlns:a16="http://schemas.microsoft.com/office/drawing/2014/main" id="{1DBC10E8-67C1-EA57-E63D-D5AD7D89BFA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180" y="7811269"/>
            <a:ext cx="276702" cy="276702"/>
          </a:xfrm>
          <a:prstGeom prst="rect">
            <a:avLst/>
          </a:prstGeom>
        </p:spPr>
      </p:pic>
      <p:sp>
        <p:nvSpPr>
          <p:cNvPr id="151" name="TextBox 150">
            <a:extLst>
              <a:ext uri="{FF2B5EF4-FFF2-40B4-BE49-F238E27FC236}">
                <a16:creationId xmlns:a16="http://schemas.microsoft.com/office/drawing/2014/main" id="{87C91627-88D6-4967-AC95-EC3BA04D702C}"/>
              </a:ext>
            </a:extLst>
          </p:cNvPr>
          <p:cNvSpPr txBox="1"/>
          <p:nvPr/>
        </p:nvSpPr>
        <p:spPr>
          <a:xfrm>
            <a:off x="723559" y="7762529"/>
            <a:ext cx="3328304" cy="262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3" dirty="0">
                <a:latin typeface="Segoe UI" panose="020B0502040204020203" pitchFamily="34" charset="0"/>
                <a:cs typeface="Segoe UI" panose="020B0502040204020203" pitchFamily="34" charset="0"/>
              </a:rPr>
              <a:t>Контроль МРЦ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0CA560D1-FB8F-4AEF-9039-1821E602D66E}"/>
              </a:ext>
            </a:extLst>
          </p:cNvPr>
          <p:cNvSpPr txBox="1"/>
          <p:nvPr/>
        </p:nvSpPr>
        <p:spPr>
          <a:xfrm>
            <a:off x="717616" y="7994174"/>
            <a:ext cx="4039118" cy="237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45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(цена продажа отличается от максимальной розничной цены)</a:t>
            </a:r>
          </a:p>
        </p:txBody>
      </p:sp>
      <p:cxnSp>
        <p:nvCxnSpPr>
          <p:cNvPr id="157" name="Прямая соединительная линия 156">
            <a:extLst>
              <a:ext uri="{FF2B5EF4-FFF2-40B4-BE49-F238E27FC236}">
                <a16:creationId xmlns:a16="http://schemas.microsoft.com/office/drawing/2014/main" id="{DD162D12-30AE-4A1F-B53B-8A41B3DF43CF}"/>
              </a:ext>
            </a:extLst>
          </p:cNvPr>
          <p:cNvCxnSpPr>
            <a:cxnSpLocks/>
          </p:cNvCxnSpPr>
          <p:nvPr/>
        </p:nvCxnSpPr>
        <p:spPr>
          <a:xfrm flipH="1" flipV="1">
            <a:off x="11197398" y="3891728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>
            <a:extLst>
              <a:ext uri="{FF2B5EF4-FFF2-40B4-BE49-F238E27FC236}">
                <a16:creationId xmlns:a16="http://schemas.microsoft.com/office/drawing/2014/main" id="{18727A5B-035F-4F3F-BA8A-2892DF0A081D}"/>
              </a:ext>
            </a:extLst>
          </p:cNvPr>
          <p:cNvCxnSpPr>
            <a:cxnSpLocks/>
          </p:cNvCxnSpPr>
          <p:nvPr/>
        </p:nvCxnSpPr>
        <p:spPr>
          <a:xfrm flipH="1" flipV="1">
            <a:off x="11197398" y="542409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>
            <a:extLst>
              <a:ext uri="{FF2B5EF4-FFF2-40B4-BE49-F238E27FC236}">
                <a16:creationId xmlns:a16="http://schemas.microsoft.com/office/drawing/2014/main" id="{2DAB9D3C-B9F0-4BCD-A6FF-A1FED9FA078E}"/>
              </a:ext>
            </a:extLst>
          </p:cNvPr>
          <p:cNvCxnSpPr>
            <a:cxnSpLocks/>
          </p:cNvCxnSpPr>
          <p:nvPr/>
        </p:nvCxnSpPr>
        <p:spPr>
          <a:xfrm flipH="1" flipV="1">
            <a:off x="11197398" y="3070318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3" name="Прямая соединительная линия 162">
            <a:extLst>
              <a:ext uri="{FF2B5EF4-FFF2-40B4-BE49-F238E27FC236}">
                <a16:creationId xmlns:a16="http://schemas.microsoft.com/office/drawing/2014/main" id="{681BC5CF-6D53-469E-A124-9B28F07ADABF}"/>
              </a:ext>
            </a:extLst>
          </p:cNvPr>
          <p:cNvCxnSpPr>
            <a:cxnSpLocks/>
          </p:cNvCxnSpPr>
          <p:nvPr/>
        </p:nvCxnSpPr>
        <p:spPr>
          <a:xfrm flipH="1" flipV="1">
            <a:off x="11197398" y="467775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4" name="Прямая соединительная линия 163">
            <a:extLst>
              <a:ext uri="{FF2B5EF4-FFF2-40B4-BE49-F238E27FC236}">
                <a16:creationId xmlns:a16="http://schemas.microsoft.com/office/drawing/2014/main" id="{3A652C0E-DB37-4EA4-B974-45EB86D91AB7}"/>
              </a:ext>
            </a:extLst>
          </p:cNvPr>
          <p:cNvCxnSpPr>
            <a:cxnSpLocks/>
          </p:cNvCxnSpPr>
          <p:nvPr/>
        </p:nvCxnSpPr>
        <p:spPr>
          <a:xfrm flipH="1" flipV="1">
            <a:off x="11203070" y="6196120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>
            <a:extLst>
              <a:ext uri="{FF2B5EF4-FFF2-40B4-BE49-F238E27FC236}">
                <a16:creationId xmlns:a16="http://schemas.microsoft.com/office/drawing/2014/main" id="{1506DA1C-FF1A-44AC-9868-FEA43B0EE7A3}"/>
              </a:ext>
            </a:extLst>
          </p:cNvPr>
          <p:cNvCxnSpPr>
            <a:cxnSpLocks/>
          </p:cNvCxnSpPr>
          <p:nvPr/>
        </p:nvCxnSpPr>
        <p:spPr>
          <a:xfrm flipH="1" flipV="1">
            <a:off x="11228625" y="6912074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>
            <a:extLst>
              <a:ext uri="{FF2B5EF4-FFF2-40B4-BE49-F238E27FC236}">
                <a16:creationId xmlns:a16="http://schemas.microsoft.com/office/drawing/2014/main" id="{EA22F1A4-DD9A-4A51-9DDD-AE6A1403087A}"/>
              </a:ext>
            </a:extLst>
          </p:cNvPr>
          <p:cNvCxnSpPr>
            <a:cxnSpLocks/>
          </p:cNvCxnSpPr>
          <p:nvPr/>
        </p:nvCxnSpPr>
        <p:spPr>
          <a:xfrm flipH="1" flipV="1">
            <a:off x="11188052" y="7643466"/>
            <a:ext cx="58333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9EC503C2-94D8-4206-A6F1-ECF73C61493E}"/>
              </a:ext>
            </a:extLst>
          </p:cNvPr>
          <p:cNvSpPr txBox="1"/>
          <p:nvPr/>
        </p:nvSpPr>
        <p:spPr>
          <a:xfrm>
            <a:off x="740429" y="5866070"/>
            <a:ext cx="2798934" cy="237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45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(код в статусе отличном от «в обороте»)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593EF3BA-EB16-4644-8BB1-84912526D826}"/>
              </a:ext>
            </a:extLst>
          </p:cNvPr>
          <p:cNvSpPr txBox="1"/>
          <p:nvPr/>
        </p:nvSpPr>
        <p:spPr>
          <a:xfrm>
            <a:off x="732859" y="6990734"/>
            <a:ext cx="3328304" cy="262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3" dirty="0">
                <a:latin typeface="Segoe UI" panose="020B0502040204020203" pitchFamily="34" charset="0"/>
                <a:cs typeface="Segoe UI" panose="020B0502040204020203" pitchFamily="34" charset="0"/>
              </a:rPr>
              <a:t>Контроль кода проверки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A71A424D-797A-4F25-8E08-FEB10A6C1413}"/>
              </a:ext>
            </a:extLst>
          </p:cNvPr>
          <p:cNvSpPr txBox="1"/>
          <p:nvPr/>
        </p:nvSpPr>
        <p:spPr>
          <a:xfrm>
            <a:off x="731740" y="7224066"/>
            <a:ext cx="4039118" cy="237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45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(проверка криптографической части кода маркировки)</a:t>
            </a:r>
          </a:p>
        </p:txBody>
      </p:sp>
      <p:pic>
        <p:nvPicPr>
          <p:cNvPr id="175" name="Graphic 102">
            <a:extLst>
              <a:ext uri="{FF2B5EF4-FFF2-40B4-BE49-F238E27FC236}">
                <a16:creationId xmlns:a16="http://schemas.microsoft.com/office/drawing/2014/main" id="{8EE3CC35-EF8D-4A90-9E19-4384C81AF72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10742145" y="2568683"/>
            <a:ext cx="285331" cy="304354"/>
          </a:xfrm>
          <a:prstGeom prst="rect">
            <a:avLst/>
          </a:prstGeom>
        </p:spPr>
      </p:pic>
      <p:pic>
        <p:nvPicPr>
          <p:cNvPr id="176" name="Рисунок 175">
            <a:extLst>
              <a:ext uri="{FF2B5EF4-FFF2-40B4-BE49-F238E27FC236}">
                <a16:creationId xmlns:a16="http://schemas.microsoft.com/office/drawing/2014/main" id="{9486D666-FB1A-47A5-B0A3-1747F39983A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5322" y="5672671"/>
            <a:ext cx="276702" cy="276702"/>
          </a:xfrm>
          <a:prstGeom prst="rect">
            <a:avLst/>
          </a:prstGeom>
        </p:spPr>
      </p:pic>
      <p:pic>
        <p:nvPicPr>
          <p:cNvPr id="177" name="Рисунок 176">
            <a:extLst>
              <a:ext uri="{FF2B5EF4-FFF2-40B4-BE49-F238E27FC236}">
                <a16:creationId xmlns:a16="http://schemas.microsoft.com/office/drawing/2014/main" id="{46A15548-75EE-4A77-A7D3-8D73444AC6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3616" y="7143938"/>
            <a:ext cx="276702" cy="276702"/>
          </a:xfrm>
          <a:prstGeom prst="rect">
            <a:avLst/>
          </a:prstGeom>
        </p:spPr>
      </p:pic>
      <p:pic>
        <p:nvPicPr>
          <p:cNvPr id="178" name="Рисунок 177">
            <a:extLst>
              <a:ext uri="{FF2B5EF4-FFF2-40B4-BE49-F238E27FC236}">
                <a16:creationId xmlns:a16="http://schemas.microsoft.com/office/drawing/2014/main" id="{B49C0222-21D9-4B08-8867-1559D068A1D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60814" y="6441293"/>
            <a:ext cx="276702" cy="276702"/>
          </a:xfrm>
          <a:prstGeom prst="rect">
            <a:avLst/>
          </a:prstGeom>
        </p:spPr>
      </p:pic>
      <p:pic>
        <p:nvPicPr>
          <p:cNvPr id="179" name="Рисунок 178">
            <a:extLst>
              <a:ext uri="{FF2B5EF4-FFF2-40B4-BE49-F238E27FC236}">
                <a16:creationId xmlns:a16="http://schemas.microsoft.com/office/drawing/2014/main" id="{FFC83D28-3A68-4966-B5A1-40FE5FE40E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3616" y="3363344"/>
            <a:ext cx="276702" cy="276702"/>
          </a:xfrm>
          <a:prstGeom prst="rect">
            <a:avLst/>
          </a:prstGeom>
        </p:spPr>
      </p:pic>
      <p:pic>
        <p:nvPicPr>
          <p:cNvPr id="180" name="Рисунок 179">
            <a:extLst>
              <a:ext uri="{FF2B5EF4-FFF2-40B4-BE49-F238E27FC236}">
                <a16:creationId xmlns:a16="http://schemas.microsoft.com/office/drawing/2014/main" id="{73196EDC-68CA-44A9-A8BD-803C7B9124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3616" y="4148668"/>
            <a:ext cx="276702" cy="276702"/>
          </a:xfrm>
          <a:prstGeom prst="rect">
            <a:avLst/>
          </a:prstGeom>
        </p:spPr>
      </p:pic>
      <p:pic>
        <p:nvPicPr>
          <p:cNvPr id="181" name="Рисунок 180">
            <a:extLst>
              <a:ext uri="{FF2B5EF4-FFF2-40B4-BE49-F238E27FC236}">
                <a16:creationId xmlns:a16="http://schemas.microsoft.com/office/drawing/2014/main" id="{4A0B07EA-C0A2-47C4-9793-110E72D5DF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3616" y="4945909"/>
            <a:ext cx="276702" cy="276702"/>
          </a:xfrm>
          <a:prstGeom prst="rect">
            <a:avLst/>
          </a:prstGeom>
        </p:spPr>
      </p:pic>
      <p:pic>
        <p:nvPicPr>
          <p:cNvPr id="183" name="Graphic 102">
            <a:extLst>
              <a:ext uri="{FF2B5EF4-FFF2-40B4-BE49-F238E27FC236}">
                <a16:creationId xmlns:a16="http://schemas.microsoft.com/office/drawing/2014/main" id="{E3B85E99-08DB-440C-84A2-B7AF8D5CBFE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4664892" y="2561129"/>
            <a:ext cx="228835" cy="332852"/>
          </a:xfrm>
          <a:prstGeom prst="rect">
            <a:avLst/>
          </a:prstGeom>
        </p:spPr>
      </p:pic>
      <p:pic>
        <p:nvPicPr>
          <p:cNvPr id="185" name="Graphic 124">
            <a:extLst>
              <a:ext uri="{FF2B5EF4-FFF2-40B4-BE49-F238E27FC236}">
                <a16:creationId xmlns:a16="http://schemas.microsoft.com/office/drawing/2014/main" id="{7E93DDBD-F523-4EDC-B5E1-EB40601F05C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11319727" y="2560853"/>
            <a:ext cx="357968" cy="357968"/>
          </a:xfrm>
          <a:prstGeom prst="rect">
            <a:avLst/>
          </a:prstGeom>
        </p:spPr>
      </p:pic>
      <p:pic>
        <p:nvPicPr>
          <p:cNvPr id="191" name="Рисунок 190">
            <a:extLst>
              <a:ext uri="{FF2B5EF4-FFF2-40B4-BE49-F238E27FC236}">
                <a16:creationId xmlns:a16="http://schemas.microsoft.com/office/drawing/2014/main" id="{5DAAA838-C969-40F5-979F-382074695D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55800" y="7132918"/>
            <a:ext cx="276702" cy="276702"/>
          </a:xfrm>
          <a:prstGeom prst="rect">
            <a:avLst/>
          </a:prstGeom>
        </p:spPr>
      </p:pic>
      <p:pic>
        <p:nvPicPr>
          <p:cNvPr id="192" name="Рисунок 191">
            <a:extLst>
              <a:ext uri="{FF2B5EF4-FFF2-40B4-BE49-F238E27FC236}">
                <a16:creationId xmlns:a16="http://schemas.microsoft.com/office/drawing/2014/main" id="{1438797F-0CB1-4F26-9516-55C58643B8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55800" y="3352325"/>
            <a:ext cx="276702" cy="276702"/>
          </a:xfrm>
          <a:prstGeom prst="rect">
            <a:avLst/>
          </a:prstGeom>
        </p:spPr>
      </p:pic>
      <p:pic>
        <p:nvPicPr>
          <p:cNvPr id="193" name="Рисунок 192">
            <a:extLst>
              <a:ext uri="{FF2B5EF4-FFF2-40B4-BE49-F238E27FC236}">
                <a16:creationId xmlns:a16="http://schemas.microsoft.com/office/drawing/2014/main" id="{EDABFDC2-6E07-41BB-BC09-B250CEA447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55800" y="4137648"/>
            <a:ext cx="276702" cy="276702"/>
          </a:xfrm>
          <a:prstGeom prst="rect">
            <a:avLst/>
          </a:prstGeom>
        </p:spPr>
      </p:pic>
      <p:pic>
        <p:nvPicPr>
          <p:cNvPr id="194" name="Рисунок 193">
            <a:extLst>
              <a:ext uri="{FF2B5EF4-FFF2-40B4-BE49-F238E27FC236}">
                <a16:creationId xmlns:a16="http://schemas.microsoft.com/office/drawing/2014/main" id="{A8120347-4462-4724-85C3-B799C80329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55800" y="4934889"/>
            <a:ext cx="276702" cy="276702"/>
          </a:xfrm>
          <a:prstGeom prst="rect">
            <a:avLst/>
          </a:prstGeom>
        </p:spPr>
      </p:pic>
      <p:pic>
        <p:nvPicPr>
          <p:cNvPr id="195" name="Рисунок 194">
            <a:extLst>
              <a:ext uri="{FF2B5EF4-FFF2-40B4-BE49-F238E27FC236}">
                <a16:creationId xmlns:a16="http://schemas.microsoft.com/office/drawing/2014/main" id="{B4CA52FB-7FCB-4842-BF49-102E1EB386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62702" y="5657930"/>
            <a:ext cx="276702" cy="276702"/>
          </a:xfrm>
          <a:prstGeom prst="rect">
            <a:avLst/>
          </a:prstGeom>
        </p:spPr>
      </p:pic>
      <p:pic>
        <p:nvPicPr>
          <p:cNvPr id="196" name="Рисунок 195">
            <a:extLst>
              <a:ext uri="{FF2B5EF4-FFF2-40B4-BE49-F238E27FC236}">
                <a16:creationId xmlns:a16="http://schemas.microsoft.com/office/drawing/2014/main" id="{E15A83CC-D754-494D-9A81-B61048C83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8523" y="6438140"/>
            <a:ext cx="276702" cy="276702"/>
          </a:xfrm>
          <a:prstGeom prst="rect">
            <a:avLst/>
          </a:prstGeom>
        </p:spPr>
      </p:pic>
      <p:pic>
        <p:nvPicPr>
          <p:cNvPr id="184" name="Рисунок 183">
            <a:extLst>
              <a:ext uri="{FF2B5EF4-FFF2-40B4-BE49-F238E27FC236}">
                <a16:creationId xmlns:a16="http://schemas.microsoft.com/office/drawing/2014/main" id="{EFBDB592-B6B2-4C48-9714-23A4C985A3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6967" y="6486247"/>
            <a:ext cx="276702" cy="276702"/>
          </a:xfrm>
          <a:prstGeom prst="rect">
            <a:avLst/>
          </a:prstGeom>
        </p:spPr>
      </p:pic>
      <p:sp>
        <p:nvSpPr>
          <p:cNvPr id="188" name="Скругленный прямоугольник 8">
            <a:extLst>
              <a:ext uri="{FF2B5EF4-FFF2-40B4-BE49-F238E27FC236}">
                <a16:creationId xmlns:a16="http://schemas.microsoft.com/office/drawing/2014/main" id="{2280D50C-FF89-4B96-B38A-546721BB3FC1}"/>
              </a:ext>
            </a:extLst>
          </p:cNvPr>
          <p:cNvSpPr/>
          <p:nvPr/>
        </p:nvSpPr>
        <p:spPr>
          <a:xfrm>
            <a:off x="541800" y="1578149"/>
            <a:ext cx="11718000" cy="756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189000" rIns="189000" bIns="189000" rtlCol="0" anchor="ctr"/>
          <a:lstStyle/>
          <a:p>
            <a:r>
              <a:rPr lang="ru-RU" sz="21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Для каких товаров вводится запрет продаж</a:t>
            </a:r>
            <a:endParaRPr lang="en-US" sz="21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104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C9987137-FED1-4543-8919-02610F1338EA}"/>
              </a:ext>
            </a:extLst>
          </p:cNvPr>
          <p:cNvSpPr/>
          <p:nvPr/>
        </p:nvSpPr>
        <p:spPr>
          <a:xfrm>
            <a:off x="7179882" y="2532059"/>
            <a:ext cx="5545839" cy="23594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60" b="1" dirty="0"/>
              <a:t>КЕГИ</a:t>
            </a: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86F77F8B-BB37-425E-A266-264025B000DF}"/>
              </a:ext>
            </a:extLst>
          </p:cNvPr>
          <p:cNvSpPr/>
          <p:nvPr/>
        </p:nvSpPr>
        <p:spPr>
          <a:xfrm>
            <a:off x="4675786" y="6403972"/>
            <a:ext cx="8094315" cy="21461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3" b="1" dirty="0"/>
          </a:p>
        </p:txBody>
      </p:sp>
      <p:sp>
        <p:nvSpPr>
          <p:cNvPr id="131" name="Rectangle 28">
            <a:extLst>
              <a:ext uri="{FF2B5EF4-FFF2-40B4-BE49-F238E27FC236}">
                <a16:creationId xmlns:a16="http://schemas.microsoft.com/office/drawing/2014/main" id="{927C5117-7582-4A78-9C2B-6D63D6AD1B1C}"/>
              </a:ext>
            </a:extLst>
          </p:cNvPr>
          <p:cNvSpPr/>
          <p:nvPr/>
        </p:nvSpPr>
        <p:spPr>
          <a:xfrm>
            <a:off x="3809265" y="6344961"/>
            <a:ext cx="892057" cy="253916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r>
              <a:rPr lang="ru-RU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01.04.24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8A0BECF7-F3C1-43EE-80FC-90FBDFD2EBE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68" y="1201818"/>
          <a:ext cx="1667" cy="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Слайд think-cell" r:id="rId5" imgW="415" imgH="416" progId="TCLayout.ActiveDocument.1">
                  <p:embed/>
                </p:oleObj>
              </mc:Choice>
              <mc:Fallback>
                <p:oleObj name="Слайд think-cell" r:id="rId5" imgW="415" imgH="416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8A0BECF7-F3C1-43EE-80FC-90FBDFD2EB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8" y="1201818"/>
                        <a:ext cx="1667" cy="1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Скругленный прямоугольник 8">
            <a:extLst>
              <a:ext uri="{FF2B5EF4-FFF2-40B4-BE49-F238E27FC236}">
                <a16:creationId xmlns:a16="http://schemas.microsoft.com/office/drawing/2014/main" id="{8A6C357C-2108-9E8B-5C14-27F189051034}"/>
              </a:ext>
            </a:extLst>
          </p:cNvPr>
          <p:cNvSpPr/>
          <p:nvPr/>
        </p:nvSpPr>
        <p:spPr>
          <a:xfrm>
            <a:off x="198094" y="1276727"/>
            <a:ext cx="11174585" cy="531209"/>
          </a:xfrm>
          <a:prstGeom prst="roundRect">
            <a:avLst/>
          </a:prstGeom>
        </p:spPr>
        <p:txBody>
          <a:bodyPr wrap="square" lIns="0" rIns="0">
            <a:spAutoFit/>
          </a:bodyPr>
          <a:lstStyle/>
          <a:p>
            <a:r>
              <a:rPr lang="ru-RU" sz="2520" b="1" dirty="0">
                <a:latin typeface="Segoe UI" panose="020B0502040204020203" pitchFamily="34" charset="0"/>
                <a:cs typeface="Segoe UI" panose="020B0502040204020203" pitchFamily="34" charset="0"/>
              </a:rPr>
              <a:t>Дорожная карта 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CC43BD5-2624-B69B-B9A2-C1047C5769C7}"/>
              </a:ext>
            </a:extLst>
          </p:cNvPr>
          <p:cNvCxnSpPr>
            <a:cxnSpLocks/>
          </p:cNvCxnSpPr>
          <p:nvPr/>
        </p:nvCxnSpPr>
        <p:spPr>
          <a:xfrm>
            <a:off x="172043" y="2302598"/>
            <a:ext cx="12216792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BF41D1D-91A6-F11E-B4FA-203170EF46CD}"/>
              </a:ext>
            </a:extLst>
          </p:cNvPr>
          <p:cNvCxnSpPr>
            <a:cxnSpLocks/>
          </p:cNvCxnSpPr>
          <p:nvPr/>
        </p:nvCxnSpPr>
        <p:spPr>
          <a:xfrm>
            <a:off x="7476506" y="2007977"/>
            <a:ext cx="13730" cy="230165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D4F489A-1371-63E2-CC04-7F5E542B7EA7}"/>
              </a:ext>
            </a:extLst>
          </p:cNvPr>
          <p:cNvCxnSpPr>
            <a:cxnSpLocks/>
          </p:cNvCxnSpPr>
          <p:nvPr/>
        </p:nvCxnSpPr>
        <p:spPr>
          <a:xfrm>
            <a:off x="172043" y="2268132"/>
            <a:ext cx="12216792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7EF5AB9-C694-E60E-7A3C-26C44C6C4834}"/>
              </a:ext>
            </a:extLst>
          </p:cNvPr>
          <p:cNvSpPr txBox="1"/>
          <p:nvPr/>
        </p:nvSpPr>
        <p:spPr>
          <a:xfrm>
            <a:off x="5268877" y="1675068"/>
            <a:ext cx="620683" cy="350865"/>
          </a:xfrm>
          <a:prstGeom prst="rect">
            <a:avLst/>
          </a:prstGeom>
          <a:solidFill>
            <a:schemeClr val="bg1"/>
          </a:solidFill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</a:t>
            </a:r>
            <a:r>
              <a:rPr lang="ru-RU" sz="1680" b="1" dirty="0"/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4D2AED-EA33-C37D-B173-EC02BF188A14}"/>
              </a:ext>
            </a:extLst>
          </p:cNvPr>
          <p:cNvSpPr txBox="1"/>
          <p:nvPr/>
        </p:nvSpPr>
        <p:spPr>
          <a:xfrm>
            <a:off x="9103881" y="1675068"/>
            <a:ext cx="620683" cy="350865"/>
          </a:xfrm>
          <a:prstGeom prst="rect">
            <a:avLst/>
          </a:prstGeom>
          <a:solidFill>
            <a:schemeClr val="bg1"/>
          </a:solidFill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</a:t>
            </a:r>
            <a:r>
              <a:rPr lang="ru-RU" sz="1680" b="1" dirty="0"/>
              <a:t>5</a:t>
            </a:r>
          </a:p>
        </p:txBody>
      </p:sp>
      <p:sp>
        <p:nvSpPr>
          <p:cNvPr id="18" name="Rectangle 28">
            <a:extLst>
              <a:ext uri="{FF2B5EF4-FFF2-40B4-BE49-F238E27FC236}">
                <a16:creationId xmlns:a16="http://schemas.microsoft.com/office/drawing/2014/main" id="{FFB115E3-1ABF-DEA1-2430-0DA6C0B9A2D3}"/>
              </a:ext>
            </a:extLst>
          </p:cNvPr>
          <p:cNvSpPr/>
          <p:nvPr/>
        </p:nvSpPr>
        <p:spPr>
          <a:xfrm>
            <a:off x="3683337" y="2023910"/>
            <a:ext cx="950939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9" name="Rectangle 28">
            <a:extLst>
              <a:ext uri="{FF2B5EF4-FFF2-40B4-BE49-F238E27FC236}">
                <a16:creationId xmlns:a16="http://schemas.microsoft.com/office/drawing/2014/main" id="{6F6319AD-D0AC-23F5-A553-73708173FDF5}"/>
              </a:ext>
            </a:extLst>
          </p:cNvPr>
          <p:cNvSpPr/>
          <p:nvPr/>
        </p:nvSpPr>
        <p:spPr>
          <a:xfrm>
            <a:off x="4644380" y="2019839"/>
            <a:ext cx="950939" cy="262059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r>
              <a:rPr lang="en-US" sz="1103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15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77A51BEA-6C84-DE3F-42FC-F1C465A3B1B3}"/>
              </a:ext>
            </a:extLst>
          </p:cNvPr>
          <p:cNvSpPr/>
          <p:nvPr/>
        </p:nvSpPr>
        <p:spPr>
          <a:xfrm>
            <a:off x="5593514" y="2015831"/>
            <a:ext cx="950939" cy="270074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r>
              <a:rPr lang="en-US" sz="1103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r>
              <a:rPr lang="en-US" sz="1155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26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15687B8D-4391-B376-35BE-9C9DC2910358}"/>
              </a:ext>
            </a:extLst>
          </p:cNvPr>
          <p:cNvSpPr/>
          <p:nvPr/>
        </p:nvSpPr>
        <p:spPr>
          <a:xfrm>
            <a:off x="6539296" y="2023910"/>
            <a:ext cx="950939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IV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23" name="Rectangle 28">
            <a:extLst>
              <a:ext uri="{FF2B5EF4-FFF2-40B4-BE49-F238E27FC236}">
                <a16:creationId xmlns:a16="http://schemas.microsoft.com/office/drawing/2014/main" id="{6042CFBD-111A-F75C-F57C-801B1A099525}"/>
              </a:ext>
            </a:extLst>
          </p:cNvPr>
          <p:cNvSpPr/>
          <p:nvPr/>
        </p:nvSpPr>
        <p:spPr>
          <a:xfrm>
            <a:off x="7515554" y="2023910"/>
            <a:ext cx="950939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374D705C-B7E1-F0A9-3455-8F349848DC91}"/>
              </a:ext>
            </a:extLst>
          </p:cNvPr>
          <p:cNvSpPr/>
          <p:nvPr/>
        </p:nvSpPr>
        <p:spPr>
          <a:xfrm>
            <a:off x="8476597" y="2019839"/>
            <a:ext cx="950939" cy="262059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r>
              <a:rPr lang="en-US" sz="1103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155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28">
            <a:extLst>
              <a:ext uri="{FF2B5EF4-FFF2-40B4-BE49-F238E27FC236}">
                <a16:creationId xmlns:a16="http://schemas.microsoft.com/office/drawing/2014/main" id="{6EE7E239-9913-5657-1E01-FECF2071CDC9}"/>
              </a:ext>
            </a:extLst>
          </p:cNvPr>
          <p:cNvSpPr/>
          <p:nvPr/>
        </p:nvSpPr>
        <p:spPr>
          <a:xfrm>
            <a:off x="9425731" y="2015831"/>
            <a:ext cx="950939" cy="270074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r>
              <a:rPr lang="en-US" sz="1103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r>
              <a:rPr lang="en-US" sz="1155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</a:t>
            </a:r>
            <a:endParaRPr lang="de-DE" sz="126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26" name="Rectangle 28">
            <a:extLst>
              <a:ext uri="{FF2B5EF4-FFF2-40B4-BE49-F238E27FC236}">
                <a16:creationId xmlns:a16="http://schemas.microsoft.com/office/drawing/2014/main" id="{3F4E9287-7EB9-DE0C-CD21-2E5BDACD39EA}"/>
              </a:ext>
            </a:extLst>
          </p:cNvPr>
          <p:cNvSpPr/>
          <p:nvPr/>
        </p:nvSpPr>
        <p:spPr>
          <a:xfrm>
            <a:off x="10371514" y="2023910"/>
            <a:ext cx="950939" cy="25391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IV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6381B0F-B3C1-B3AE-AB08-ACB42F5FE1C9}"/>
              </a:ext>
            </a:extLst>
          </p:cNvPr>
          <p:cNvSpPr txBox="1"/>
          <p:nvPr/>
        </p:nvSpPr>
        <p:spPr>
          <a:xfrm>
            <a:off x="282973" y="3438760"/>
            <a:ext cx="3363634" cy="803297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 sz="9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155" dirty="0">
                <a:latin typeface="Helvetica" pitchFamily="2" charset="0"/>
                <a:sym typeface="PT Sans Caption"/>
              </a:rPr>
              <a:t>ОБОРОТ (</a:t>
            </a:r>
            <a:r>
              <a:rPr lang="ru-RU" sz="1155">
                <a:latin typeface="Helvetica" pitchFamily="2" charset="0"/>
                <a:sym typeface="PT Sans Caption"/>
              </a:rPr>
              <a:t>прослеживаемость), </a:t>
            </a:r>
            <a:r>
              <a:rPr lang="ru-RU" sz="1155" dirty="0">
                <a:latin typeface="Helvetica" pitchFamily="2" charset="0"/>
                <a:sym typeface="PT Sans Caption"/>
              </a:rPr>
              <a:t>ВЫВОД ИЗ ОБОРОТА по причинам, не являющимся продажей в розницу</a:t>
            </a:r>
          </a:p>
          <a:p>
            <a:pPr marL="180023" indent="-180023">
              <a:buFont typeface="Arial" panose="020B0604020202020204" pitchFamily="34" charset="0"/>
              <a:buChar char="•"/>
            </a:pPr>
            <a:endParaRPr lang="ru-RU" sz="1155" dirty="0">
              <a:sym typeface="PT Sans Caption"/>
            </a:endParaRPr>
          </a:p>
        </p:txBody>
      </p: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3C25876E-78A7-4B71-80CC-CBB95A8AB1C4}"/>
              </a:ext>
            </a:extLst>
          </p:cNvPr>
          <p:cNvCxnSpPr>
            <a:cxnSpLocks/>
          </p:cNvCxnSpPr>
          <p:nvPr/>
        </p:nvCxnSpPr>
        <p:spPr>
          <a:xfrm>
            <a:off x="202441" y="7571431"/>
            <a:ext cx="12556231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73430538-27C1-402F-B5E1-44DDEAE3C0BD}"/>
              </a:ext>
            </a:extLst>
          </p:cNvPr>
          <p:cNvSpPr txBox="1"/>
          <p:nvPr/>
        </p:nvSpPr>
        <p:spPr>
          <a:xfrm>
            <a:off x="178971" y="7069881"/>
            <a:ext cx="3363632" cy="44781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 sz="9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155" dirty="0">
                <a:latin typeface="Helvetica" pitchFamily="2" charset="0"/>
                <a:sym typeface="PT Sans Caption"/>
              </a:rPr>
              <a:t>РЕГИСТРАЦИЯ ПРОДУКЦИИ (изменение текущей схемы)</a:t>
            </a:r>
          </a:p>
        </p:txBody>
      </p:sp>
      <p:sp>
        <p:nvSpPr>
          <p:cNvPr id="101" name="Rectangle 28">
            <a:extLst>
              <a:ext uri="{FF2B5EF4-FFF2-40B4-BE49-F238E27FC236}">
                <a16:creationId xmlns:a16="http://schemas.microsoft.com/office/drawing/2014/main" id="{C7811CB5-4CE6-4F63-92EF-7DC66FE81092}"/>
              </a:ext>
            </a:extLst>
          </p:cNvPr>
          <p:cNvSpPr/>
          <p:nvPr/>
        </p:nvSpPr>
        <p:spPr>
          <a:xfrm>
            <a:off x="6271732" y="7165894"/>
            <a:ext cx="1012695" cy="262059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r>
              <a:rPr lang="ru-RU" sz="1103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01.12.24</a:t>
            </a:r>
            <a:endParaRPr lang="de-DE" sz="1103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266F6C19-4934-4732-884C-619395704E47}"/>
              </a:ext>
            </a:extLst>
          </p:cNvPr>
          <p:cNvSpPr/>
          <p:nvPr/>
        </p:nvSpPr>
        <p:spPr>
          <a:xfrm>
            <a:off x="7179882" y="7182617"/>
            <a:ext cx="5569711" cy="2416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>
              <a:highlight>
                <a:srgbClr val="FFFF00"/>
              </a:highlight>
            </a:endParaRPr>
          </a:p>
        </p:txBody>
      </p:sp>
      <p:sp>
        <p:nvSpPr>
          <p:cNvPr id="94" name="Ромб 93">
            <a:extLst>
              <a:ext uri="{FF2B5EF4-FFF2-40B4-BE49-F238E27FC236}">
                <a16:creationId xmlns:a16="http://schemas.microsoft.com/office/drawing/2014/main" id="{02FCBD0F-013C-47C5-91BD-BCCD999C6B74}"/>
              </a:ext>
            </a:extLst>
          </p:cNvPr>
          <p:cNvSpPr/>
          <p:nvPr/>
        </p:nvSpPr>
        <p:spPr>
          <a:xfrm>
            <a:off x="7066384" y="7165201"/>
            <a:ext cx="260766" cy="23594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cxnSp>
        <p:nvCxnSpPr>
          <p:cNvPr id="98" name="Прямая соединительная линия 97">
            <a:extLst>
              <a:ext uri="{FF2B5EF4-FFF2-40B4-BE49-F238E27FC236}">
                <a16:creationId xmlns:a16="http://schemas.microsoft.com/office/drawing/2014/main" id="{335E8742-46D5-44E6-86C0-DE5C90532FDF}"/>
              </a:ext>
            </a:extLst>
          </p:cNvPr>
          <p:cNvCxnSpPr>
            <a:cxnSpLocks/>
          </p:cNvCxnSpPr>
          <p:nvPr/>
        </p:nvCxnSpPr>
        <p:spPr>
          <a:xfrm flipH="1">
            <a:off x="11316756" y="2035227"/>
            <a:ext cx="14449" cy="2279914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16A41628-33D4-47DB-B6F1-50AC8A591424}"/>
              </a:ext>
            </a:extLst>
          </p:cNvPr>
          <p:cNvSpPr txBox="1"/>
          <p:nvPr/>
        </p:nvSpPr>
        <p:spPr>
          <a:xfrm>
            <a:off x="11887943" y="1674895"/>
            <a:ext cx="620683" cy="350865"/>
          </a:xfrm>
          <a:prstGeom prst="rect">
            <a:avLst/>
          </a:prstGeom>
          <a:solidFill>
            <a:schemeClr val="bg1"/>
          </a:solidFill>
        </p:spPr>
        <p:txBody>
          <a:bodyPr vert="horz" wrap="none" rtlCol="0">
            <a:spAutoFit/>
          </a:bodyPr>
          <a:lstStyle/>
          <a:p>
            <a:pPr algn="ctr"/>
            <a:r>
              <a:rPr lang="en-US" sz="1680" b="1" dirty="0"/>
              <a:t>202</a:t>
            </a:r>
            <a:r>
              <a:rPr lang="ru-RU" sz="1680" b="1" dirty="0"/>
              <a:t>6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0CD324D-92E0-4C1B-9CDF-691A92D2608C}"/>
              </a:ext>
            </a:extLst>
          </p:cNvPr>
          <p:cNvSpPr txBox="1"/>
          <p:nvPr/>
        </p:nvSpPr>
        <p:spPr>
          <a:xfrm>
            <a:off x="178971" y="5960409"/>
            <a:ext cx="3363632" cy="44781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 sz="9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155" dirty="0">
                <a:latin typeface="Helvetica" pitchFamily="2" charset="0"/>
                <a:sym typeface="PT Sans Caption"/>
              </a:rPr>
              <a:t>* РЕГИСТРАЦИЯ ОПТОВОГО ЗВЕНА,</a:t>
            </a:r>
            <a:br>
              <a:rPr lang="ru-RU" sz="1155" dirty="0">
                <a:latin typeface="Helvetica" pitchFamily="2" charset="0"/>
                <a:sym typeface="PT Sans Caption"/>
              </a:rPr>
            </a:br>
            <a:r>
              <a:rPr lang="ru-RU" sz="1155" dirty="0">
                <a:latin typeface="Helvetica" pitchFamily="2" charset="0"/>
                <a:sym typeface="PT Sans Caption"/>
              </a:rPr>
              <a:t>РЕГИСТРАИЦИЯ МОД</a:t>
            </a:r>
          </a:p>
        </p:txBody>
      </p:sp>
      <p:sp>
        <p:nvSpPr>
          <p:cNvPr id="127" name="Rectangle 28">
            <a:extLst>
              <a:ext uri="{FF2B5EF4-FFF2-40B4-BE49-F238E27FC236}">
                <a16:creationId xmlns:a16="http://schemas.microsoft.com/office/drawing/2014/main" id="{68BD725E-EBE3-40BB-AAA9-E7F1215D5968}"/>
              </a:ext>
            </a:extLst>
          </p:cNvPr>
          <p:cNvSpPr/>
          <p:nvPr/>
        </p:nvSpPr>
        <p:spPr>
          <a:xfrm>
            <a:off x="7373832" y="1316176"/>
            <a:ext cx="2370378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ОПТ</a:t>
            </a:r>
            <a:endParaRPr lang="de-DE" sz="1103" b="1" dirty="0">
              <a:solidFill>
                <a:schemeClr val="bg1"/>
              </a:solidFill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29" name="Ромб 128">
            <a:extLst>
              <a:ext uri="{FF2B5EF4-FFF2-40B4-BE49-F238E27FC236}">
                <a16:creationId xmlns:a16="http://schemas.microsoft.com/office/drawing/2014/main" id="{5BD76810-AAD2-427B-94AB-9F63218AD0A3}"/>
              </a:ext>
            </a:extLst>
          </p:cNvPr>
          <p:cNvSpPr/>
          <p:nvPr/>
        </p:nvSpPr>
        <p:spPr>
          <a:xfrm>
            <a:off x="4622446" y="6400372"/>
            <a:ext cx="260766" cy="23594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778D352-18FD-49B7-A3F9-761C72C36E96}"/>
              </a:ext>
            </a:extLst>
          </p:cNvPr>
          <p:cNvSpPr txBox="1"/>
          <p:nvPr/>
        </p:nvSpPr>
        <p:spPr>
          <a:xfrm>
            <a:off x="177477" y="6578614"/>
            <a:ext cx="3363632" cy="44781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 sz="9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155" dirty="0">
                <a:latin typeface="Helvetica" pitchFamily="2" charset="0"/>
                <a:sym typeface="PT Sans Caption"/>
              </a:rPr>
              <a:t>* ОТЧЕТ О НАНЕСЕНИИ (уточнение срока подачи)</a:t>
            </a:r>
          </a:p>
        </p:txBody>
      </p:sp>
      <p:cxnSp>
        <p:nvCxnSpPr>
          <p:cNvPr id="133" name="Прямая соединительная линия 132">
            <a:extLst>
              <a:ext uri="{FF2B5EF4-FFF2-40B4-BE49-F238E27FC236}">
                <a16:creationId xmlns:a16="http://schemas.microsoft.com/office/drawing/2014/main" id="{99E35C4B-1F3B-43B0-A75B-163F7E0F166B}"/>
              </a:ext>
            </a:extLst>
          </p:cNvPr>
          <p:cNvCxnSpPr>
            <a:cxnSpLocks/>
          </p:cNvCxnSpPr>
          <p:nvPr/>
        </p:nvCxnSpPr>
        <p:spPr>
          <a:xfrm>
            <a:off x="213870" y="7035878"/>
            <a:ext cx="12556231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>
            <a:extLst>
              <a:ext uri="{FF2B5EF4-FFF2-40B4-BE49-F238E27FC236}">
                <a16:creationId xmlns:a16="http://schemas.microsoft.com/office/drawing/2014/main" id="{9614D155-23C9-4231-A5C3-FEFFA438DB18}"/>
              </a:ext>
            </a:extLst>
          </p:cNvPr>
          <p:cNvCxnSpPr>
            <a:cxnSpLocks/>
          </p:cNvCxnSpPr>
          <p:nvPr/>
        </p:nvCxnSpPr>
        <p:spPr>
          <a:xfrm flipH="1">
            <a:off x="3739285" y="2024225"/>
            <a:ext cx="14449" cy="2279914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>
            <a:extLst>
              <a:ext uri="{FF2B5EF4-FFF2-40B4-BE49-F238E27FC236}">
                <a16:creationId xmlns:a16="http://schemas.microsoft.com/office/drawing/2014/main" id="{13FBE636-4292-42CA-9D24-6C38CB68DC3A}"/>
              </a:ext>
            </a:extLst>
          </p:cNvPr>
          <p:cNvCxnSpPr>
            <a:cxnSpLocks/>
          </p:cNvCxnSpPr>
          <p:nvPr/>
        </p:nvCxnSpPr>
        <p:spPr>
          <a:xfrm>
            <a:off x="4616079" y="2020334"/>
            <a:ext cx="17998" cy="22859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>
            <a:extLst>
              <a:ext uri="{FF2B5EF4-FFF2-40B4-BE49-F238E27FC236}">
                <a16:creationId xmlns:a16="http://schemas.microsoft.com/office/drawing/2014/main" id="{34A25690-560B-431E-9AE5-BAA06076C015}"/>
              </a:ext>
            </a:extLst>
          </p:cNvPr>
          <p:cNvCxnSpPr>
            <a:cxnSpLocks/>
          </p:cNvCxnSpPr>
          <p:nvPr/>
        </p:nvCxnSpPr>
        <p:spPr>
          <a:xfrm>
            <a:off x="5575318" y="2058547"/>
            <a:ext cx="16049" cy="22669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>
            <a:extLst>
              <a:ext uri="{FF2B5EF4-FFF2-40B4-BE49-F238E27FC236}">
                <a16:creationId xmlns:a16="http://schemas.microsoft.com/office/drawing/2014/main" id="{EB998960-5C0C-487E-95E5-4146068B0942}"/>
              </a:ext>
            </a:extLst>
          </p:cNvPr>
          <p:cNvCxnSpPr>
            <a:cxnSpLocks/>
          </p:cNvCxnSpPr>
          <p:nvPr/>
        </p:nvCxnSpPr>
        <p:spPr>
          <a:xfrm>
            <a:off x="6537347" y="2009666"/>
            <a:ext cx="2541" cy="22859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>
            <a:extLst>
              <a:ext uri="{FF2B5EF4-FFF2-40B4-BE49-F238E27FC236}">
                <a16:creationId xmlns:a16="http://schemas.microsoft.com/office/drawing/2014/main" id="{82328ECA-3A9C-4173-A3FF-2BCDB06B4E02}"/>
              </a:ext>
            </a:extLst>
          </p:cNvPr>
          <p:cNvCxnSpPr>
            <a:cxnSpLocks/>
          </p:cNvCxnSpPr>
          <p:nvPr/>
        </p:nvCxnSpPr>
        <p:spPr>
          <a:xfrm>
            <a:off x="8453034" y="1998998"/>
            <a:ext cx="0" cy="22859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>
            <a:extLst>
              <a:ext uri="{FF2B5EF4-FFF2-40B4-BE49-F238E27FC236}">
                <a16:creationId xmlns:a16="http://schemas.microsoft.com/office/drawing/2014/main" id="{DEE7CA45-28E3-4A4C-BAAD-6B2F3A485785}"/>
              </a:ext>
            </a:extLst>
          </p:cNvPr>
          <p:cNvCxnSpPr>
            <a:cxnSpLocks/>
          </p:cNvCxnSpPr>
          <p:nvPr/>
        </p:nvCxnSpPr>
        <p:spPr>
          <a:xfrm>
            <a:off x="9412274" y="2018199"/>
            <a:ext cx="11509" cy="22832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>
            <a:extLst>
              <a:ext uri="{FF2B5EF4-FFF2-40B4-BE49-F238E27FC236}">
                <a16:creationId xmlns:a16="http://schemas.microsoft.com/office/drawing/2014/main" id="{D96ECF47-EE93-408B-8455-8391D14452EE}"/>
              </a:ext>
            </a:extLst>
          </p:cNvPr>
          <p:cNvCxnSpPr>
            <a:cxnSpLocks/>
          </p:cNvCxnSpPr>
          <p:nvPr/>
        </p:nvCxnSpPr>
        <p:spPr>
          <a:xfrm>
            <a:off x="10371514" y="2020334"/>
            <a:ext cx="31355" cy="22859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>
            <a:extLst>
              <a:ext uri="{FF2B5EF4-FFF2-40B4-BE49-F238E27FC236}">
                <a16:creationId xmlns:a16="http://schemas.microsoft.com/office/drawing/2014/main" id="{2112D8D8-CBF4-4695-88F5-36B18DC33D3D}"/>
              </a:ext>
            </a:extLst>
          </p:cNvPr>
          <p:cNvCxnSpPr>
            <a:cxnSpLocks/>
          </p:cNvCxnSpPr>
          <p:nvPr/>
        </p:nvCxnSpPr>
        <p:spPr>
          <a:xfrm>
            <a:off x="170789" y="4356563"/>
            <a:ext cx="1254632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>
            <a:extLst>
              <a:ext uri="{FF2B5EF4-FFF2-40B4-BE49-F238E27FC236}">
                <a16:creationId xmlns:a16="http://schemas.microsoft.com/office/drawing/2014/main" id="{DB100453-7E63-4C9D-ABDF-51C3C6324E85}"/>
              </a:ext>
            </a:extLst>
          </p:cNvPr>
          <p:cNvCxnSpPr>
            <a:cxnSpLocks/>
          </p:cNvCxnSpPr>
          <p:nvPr/>
        </p:nvCxnSpPr>
        <p:spPr>
          <a:xfrm>
            <a:off x="203565" y="5881957"/>
            <a:ext cx="12537732" cy="13794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ectangle 28">
            <a:extLst>
              <a:ext uri="{FF2B5EF4-FFF2-40B4-BE49-F238E27FC236}">
                <a16:creationId xmlns:a16="http://schemas.microsoft.com/office/drawing/2014/main" id="{D256729C-C953-42B4-BB9E-1E4BBB115DC9}"/>
              </a:ext>
            </a:extLst>
          </p:cNvPr>
          <p:cNvSpPr/>
          <p:nvPr/>
        </p:nvSpPr>
        <p:spPr>
          <a:xfrm>
            <a:off x="6365545" y="2526175"/>
            <a:ext cx="836338" cy="253916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r>
              <a:rPr lang="ru-RU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01.12.24</a:t>
            </a:r>
            <a:endParaRPr lang="de-DE" sz="105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FC29260C-6D9B-4EA2-B52F-C0C23F1785A9}"/>
              </a:ext>
            </a:extLst>
          </p:cNvPr>
          <p:cNvSpPr txBox="1"/>
          <p:nvPr/>
        </p:nvSpPr>
        <p:spPr>
          <a:xfrm>
            <a:off x="178092" y="4556040"/>
            <a:ext cx="11780736" cy="754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55" b="1" dirty="0">
                <a:latin typeface="Segoe UI" panose="020B0502040204020203" pitchFamily="34" charset="0"/>
                <a:cs typeface="Segoe UI" panose="020B0502040204020203" pitchFamily="34" charset="0"/>
              </a:rPr>
              <a:t>Прослеживаемость (между ИНН – экземплярно, между </a:t>
            </a:r>
            <a:r>
              <a:rPr lang="ru-RU" sz="1155" b="1" dirty="0" err="1">
                <a:latin typeface="Segoe UI" panose="020B0502040204020203" pitchFamily="34" charset="0"/>
                <a:cs typeface="Segoe UI" panose="020B0502040204020203" pitchFamily="34" charset="0"/>
              </a:rPr>
              <a:t>МОДами</a:t>
            </a:r>
            <a:r>
              <a:rPr lang="ru-RU" sz="1155" b="1" dirty="0">
                <a:latin typeface="Segoe UI" panose="020B0502040204020203" pitchFamily="34" charset="0"/>
                <a:cs typeface="Segoe UI" panose="020B0502040204020203" pitchFamily="34" charset="0"/>
              </a:rPr>
              <a:t> – ОСУ (опционально – экземплярно):</a:t>
            </a:r>
          </a:p>
          <a:p>
            <a:pPr marL="180023" indent="-180023">
              <a:buFont typeface="Arial" panose="020B0604020202020204" pitchFamily="34" charset="0"/>
              <a:buChar char="•"/>
            </a:pPr>
            <a:r>
              <a:rPr lang="ru-RU" sz="1155" b="1" dirty="0">
                <a:latin typeface="Segoe UI" panose="020B0502040204020203" pitchFamily="34" charset="0"/>
                <a:cs typeface="Segoe UI" panose="020B0502040204020203" pitchFamily="34" charset="0"/>
              </a:rPr>
              <a:t>кеги с 01.03.25 - распространяется на продукцию, произведенную с 01.03.25 г.</a:t>
            </a:r>
          </a:p>
          <a:p>
            <a:pPr marL="180023" indent="-180023">
              <a:buFont typeface="Arial" panose="020B0604020202020204" pitchFamily="34" charset="0"/>
              <a:buChar char="•"/>
            </a:pPr>
            <a:r>
              <a:rPr lang="ru-RU" sz="1155" b="1" dirty="0">
                <a:latin typeface="Segoe UI" panose="020B0502040204020203" pitchFamily="34" charset="0"/>
                <a:cs typeface="Segoe UI" panose="020B0502040204020203" pitchFamily="34" charset="0"/>
              </a:rPr>
              <a:t>потребительская упаковка с 01.09.25 - распространяется на продукцию, произведенную с 01.09.25 г.</a:t>
            </a:r>
          </a:p>
          <a:p>
            <a:endParaRPr lang="ru-RU" sz="84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E3AB22E1-9FB7-4D21-9686-F84E1F2EE624}"/>
              </a:ext>
            </a:extLst>
          </p:cNvPr>
          <p:cNvCxnSpPr>
            <a:cxnSpLocks/>
          </p:cNvCxnSpPr>
          <p:nvPr/>
        </p:nvCxnSpPr>
        <p:spPr>
          <a:xfrm>
            <a:off x="7476506" y="5881956"/>
            <a:ext cx="13730" cy="166640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52E4C130-59DA-405F-9EE2-6793396BA9DA}"/>
              </a:ext>
            </a:extLst>
          </p:cNvPr>
          <p:cNvCxnSpPr>
            <a:cxnSpLocks/>
          </p:cNvCxnSpPr>
          <p:nvPr/>
        </p:nvCxnSpPr>
        <p:spPr>
          <a:xfrm flipH="1">
            <a:off x="11316756" y="5895750"/>
            <a:ext cx="24247" cy="1660829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5EEE0D02-6867-42B2-88BE-AF7DED8681CA}"/>
              </a:ext>
            </a:extLst>
          </p:cNvPr>
          <p:cNvCxnSpPr>
            <a:cxnSpLocks/>
          </p:cNvCxnSpPr>
          <p:nvPr/>
        </p:nvCxnSpPr>
        <p:spPr>
          <a:xfrm flipH="1">
            <a:off x="3739285" y="5881957"/>
            <a:ext cx="14448" cy="166362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98746CDD-94A5-4395-85A0-EEC52A473490}"/>
              </a:ext>
            </a:extLst>
          </p:cNvPr>
          <p:cNvCxnSpPr>
            <a:cxnSpLocks/>
          </p:cNvCxnSpPr>
          <p:nvPr/>
        </p:nvCxnSpPr>
        <p:spPr>
          <a:xfrm>
            <a:off x="4616079" y="5881957"/>
            <a:ext cx="17998" cy="16650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>
            <a:extLst>
              <a:ext uri="{FF2B5EF4-FFF2-40B4-BE49-F238E27FC236}">
                <a16:creationId xmlns:a16="http://schemas.microsoft.com/office/drawing/2014/main" id="{417002B5-287B-47C9-AD8D-499EEF243077}"/>
              </a:ext>
            </a:extLst>
          </p:cNvPr>
          <p:cNvCxnSpPr>
            <a:cxnSpLocks/>
          </p:cNvCxnSpPr>
          <p:nvPr/>
        </p:nvCxnSpPr>
        <p:spPr>
          <a:xfrm>
            <a:off x="5575318" y="5895750"/>
            <a:ext cx="16049" cy="16728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2ACD58C5-DEAF-4EC7-931C-D67E0BDCCC2A}"/>
              </a:ext>
            </a:extLst>
          </p:cNvPr>
          <p:cNvCxnSpPr>
            <a:cxnSpLocks/>
          </p:cNvCxnSpPr>
          <p:nvPr/>
        </p:nvCxnSpPr>
        <p:spPr>
          <a:xfrm flipH="1">
            <a:off x="6539889" y="5881957"/>
            <a:ext cx="4564" cy="16543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17DE7D72-CAC3-47CC-A108-6207FF101466}"/>
              </a:ext>
            </a:extLst>
          </p:cNvPr>
          <p:cNvCxnSpPr>
            <a:cxnSpLocks/>
          </p:cNvCxnSpPr>
          <p:nvPr/>
        </p:nvCxnSpPr>
        <p:spPr>
          <a:xfrm>
            <a:off x="8453034" y="5895750"/>
            <a:ext cx="0" cy="16298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>
            <a:extLst>
              <a:ext uri="{FF2B5EF4-FFF2-40B4-BE49-F238E27FC236}">
                <a16:creationId xmlns:a16="http://schemas.microsoft.com/office/drawing/2014/main" id="{3C5AD4E3-5286-499F-AB81-CF4C8EE5FDCC}"/>
              </a:ext>
            </a:extLst>
          </p:cNvPr>
          <p:cNvCxnSpPr>
            <a:cxnSpLocks/>
          </p:cNvCxnSpPr>
          <p:nvPr/>
        </p:nvCxnSpPr>
        <p:spPr>
          <a:xfrm>
            <a:off x="9423783" y="5881957"/>
            <a:ext cx="0" cy="16605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>
            <a:extLst>
              <a:ext uri="{FF2B5EF4-FFF2-40B4-BE49-F238E27FC236}">
                <a16:creationId xmlns:a16="http://schemas.microsoft.com/office/drawing/2014/main" id="{25A3756F-97D6-4DC2-A8FC-948211A82945}"/>
              </a:ext>
            </a:extLst>
          </p:cNvPr>
          <p:cNvCxnSpPr>
            <a:cxnSpLocks/>
          </p:cNvCxnSpPr>
          <p:nvPr/>
        </p:nvCxnSpPr>
        <p:spPr>
          <a:xfrm>
            <a:off x="10402869" y="5881957"/>
            <a:ext cx="0" cy="16650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FD3A5EBB-D18F-4BCD-BCFC-D4948BB879DF}"/>
              </a:ext>
            </a:extLst>
          </p:cNvPr>
          <p:cNvSpPr txBox="1"/>
          <p:nvPr/>
        </p:nvSpPr>
        <p:spPr>
          <a:xfrm>
            <a:off x="326618" y="2623621"/>
            <a:ext cx="3363634" cy="44781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 sz="900" b="1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155" dirty="0">
                <a:latin typeface="Helvetica" pitchFamily="2" charset="0"/>
                <a:sym typeface="PT Sans Caption"/>
              </a:rPr>
              <a:t>ВВОД В ОБОРОТ</a:t>
            </a:r>
          </a:p>
          <a:p>
            <a:pPr marL="180023" indent="-180023">
              <a:buFont typeface="Arial" panose="020B0604020202020204" pitchFamily="34" charset="0"/>
              <a:buChar char="•"/>
            </a:pPr>
            <a:endParaRPr lang="ru-RU" sz="1155" dirty="0">
              <a:sym typeface="PT Sans Caption"/>
            </a:endParaRPr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4D6725F6-31D9-4C0F-B309-3E656B7E7BAD}"/>
              </a:ext>
            </a:extLst>
          </p:cNvPr>
          <p:cNvCxnSpPr>
            <a:cxnSpLocks/>
          </p:cNvCxnSpPr>
          <p:nvPr/>
        </p:nvCxnSpPr>
        <p:spPr>
          <a:xfrm>
            <a:off x="203271" y="3308063"/>
            <a:ext cx="1254632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Ромб 61">
            <a:extLst>
              <a:ext uri="{FF2B5EF4-FFF2-40B4-BE49-F238E27FC236}">
                <a16:creationId xmlns:a16="http://schemas.microsoft.com/office/drawing/2014/main" id="{8AF8DD91-2065-4594-A77B-353081DD27B8}"/>
              </a:ext>
            </a:extLst>
          </p:cNvPr>
          <p:cNvSpPr/>
          <p:nvPr/>
        </p:nvSpPr>
        <p:spPr>
          <a:xfrm>
            <a:off x="7075633" y="2538291"/>
            <a:ext cx="260766" cy="23594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D5738504-8B79-4CA7-BACC-F9DC8CD5AA32}"/>
              </a:ext>
            </a:extLst>
          </p:cNvPr>
          <p:cNvSpPr/>
          <p:nvPr/>
        </p:nvSpPr>
        <p:spPr>
          <a:xfrm>
            <a:off x="8911274" y="2884103"/>
            <a:ext cx="3808757" cy="22633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60" b="1" dirty="0"/>
              <a:t>ПОТРЕБИТЕЛЬСКАЯ</a:t>
            </a:r>
            <a:r>
              <a:rPr lang="ru-RU" sz="1470" b="1" dirty="0"/>
              <a:t> </a:t>
            </a:r>
            <a:r>
              <a:rPr lang="ru-RU" sz="1260" b="1" dirty="0"/>
              <a:t>УПАКОВКА</a:t>
            </a:r>
          </a:p>
        </p:txBody>
      </p:sp>
      <p:sp>
        <p:nvSpPr>
          <p:cNvPr id="67" name="Rectangle 28">
            <a:extLst>
              <a:ext uri="{FF2B5EF4-FFF2-40B4-BE49-F238E27FC236}">
                <a16:creationId xmlns:a16="http://schemas.microsoft.com/office/drawing/2014/main" id="{BA026055-B3A0-49F7-9222-1A60E384A995}"/>
              </a:ext>
            </a:extLst>
          </p:cNvPr>
          <p:cNvSpPr/>
          <p:nvPr/>
        </p:nvSpPr>
        <p:spPr>
          <a:xfrm>
            <a:off x="7677709" y="3492858"/>
            <a:ext cx="1049950" cy="253916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r>
              <a:rPr lang="ru-RU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01.03.25</a:t>
            </a:r>
            <a:endParaRPr lang="de-DE" sz="105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109EC4A6-3162-4D26-8E9E-F70363B77343}"/>
              </a:ext>
            </a:extLst>
          </p:cNvPr>
          <p:cNvSpPr/>
          <p:nvPr/>
        </p:nvSpPr>
        <p:spPr>
          <a:xfrm>
            <a:off x="8467452" y="3511690"/>
            <a:ext cx="4248427" cy="21367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60" b="1" dirty="0"/>
              <a:t>КЕГИ</a:t>
            </a:r>
          </a:p>
        </p:txBody>
      </p:sp>
      <p:sp>
        <p:nvSpPr>
          <p:cNvPr id="70" name="Rectangle 28">
            <a:extLst>
              <a:ext uri="{FF2B5EF4-FFF2-40B4-BE49-F238E27FC236}">
                <a16:creationId xmlns:a16="http://schemas.microsoft.com/office/drawing/2014/main" id="{DE14F934-BED7-4468-B25C-6768C68C6331}"/>
              </a:ext>
            </a:extLst>
          </p:cNvPr>
          <p:cNvSpPr/>
          <p:nvPr/>
        </p:nvSpPr>
        <p:spPr>
          <a:xfrm>
            <a:off x="9171229" y="3834234"/>
            <a:ext cx="1049950" cy="253916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r>
              <a:rPr lang="ru-RU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01.09.25</a:t>
            </a:r>
            <a:endParaRPr lang="de-DE" sz="105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68" name="Ромб 67">
            <a:extLst>
              <a:ext uri="{FF2B5EF4-FFF2-40B4-BE49-F238E27FC236}">
                <a16:creationId xmlns:a16="http://schemas.microsoft.com/office/drawing/2014/main" id="{3AE312C8-806A-4F71-B048-CE0DDFA72E53}"/>
              </a:ext>
            </a:extLst>
          </p:cNvPr>
          <p:cNvSpPr/>
          <p:nvPr/>
        </p:nvSpPr>
        <p:spPr>
          <a:xfrm>
            <a:off x="8377129" y="3498411"/>
            <a:ext cx="260766" cy="23594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263CEC0F-B0F2-4B9C-8602-77AD957981E5}"/>
              </a:ext>
            </a:extLst>
          </p:cNvPr>
          <p:cNvSpPr/>
          <p:nvPr/>
        </p:nvSpPr>
        <p:spPr>
          <a:xfrm>
            <a:off x="10114451" y="3821103"/>
            <a:ext cx="2601433" cy="22633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60" b="1" dirty="0"/>
              <a:t>ПОТРЕБИТЕЛЬСКАЯ УПАКОВКА</a:t>
            </a:r>
          </a:p>
        </p:txBody>
      </p:sp>
      <p:sp>
        <p:nvSpPr>
          <p:cNvPr id="71" name="Ромб 70">
            <a:extLst>
              <a:ext uri="{FF2B5EF4-FFF2-40B4-BE49-F238E27FC236}">
                <a16:creationId xmlns:a16="http://schemas.microsoft.com/office/drawing/2014/main" id="{BCD84559-571D-41C5-A146-B0938631EC38}"/>
              </a:ext>
            </a:extLst>
          </p:cNvPr>
          <p:cNvSpPr/>
          <p:nvPr/>
        </p:nvSpPr>
        <p:spPr>
          <a:xfrm>
            <a:off x="9945325" y="3839787"/>
            <a:ext cx="260766" cy="23594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  <p:sp>
        <p:nvSpPr>
          <p:cNvPr id="64" name="Rectangle 28">
            <a:extLst>
              <a:ext uri="{FF2B5EF4-FFF2-40B4-BE49-F238E27FC236}">
                <a16:creationId xmlns:a16="http://schemas.microsoft.com/office/drawing/2014/main" id="{82E1CFA5-102E-4476-9946-CE8997796FB4}"/>
              </a:ext>
            </a:extLst>
          </p:cNvPr>
          <p:cNvSpPr/>
          <p:nvPr/>
        </p:nvSpPr>
        <p:spPr>
          <a:xfrm>
            <a:off x="8243114" y="2880537"/>
            <a:ext cx="870031" cy="253916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r>
              <a:rPr lang="ru-RU" sz="1050" b="1" dirty="0">
                <a:latin typeface="Segoe UI" panose="020B0502040204020203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01.05.25</a:t>
            </a:r>
            <a:endParaRPr lang="de-DE" sz="1050" b="1" dirty="0">
              <a:latin typeface="Segoe UI" panose="020B0502040204020203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  <p:sp>
        <p:nvSpPr>
          <p:cNvPr id="65" name="Ромб 64">
            <a:extLst>
              <a:ext uri="{FF2B5EF4-FFF2-40B4-BE49-F238E27FC236}">
                <a16:creationId xmlns:a16="http://schemas.microsoft.com/office/drawing/2014/main" id="{F309A34E-5DC3-401E-BDA6-2EEF96711105}"/>
              </a:ext>
            </a:extLst>
          </p:cNvPr>
          <p:cNvSpPr/>
          <p:nvPr/>
        </p:nvSpPr>
        <p:spPr>
          <a:xfrm>
            <a:off x="8963869" y="2879667"/>
            <a:ext cx="260766" cy="235949"/>
          </a:xfrm>
          <a:prstGeom prst="diamond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90" dirty="0"/>
          </a:p>
        </p:txBody>
      </p:sp>
    </p:spTree>
    <p:extLst>
      <p:ext uri="{BB962C8B-B14F-4D97-AF65-F5344CB8AC3E}">
        <p14:creationId xmlns:p14="http://schemas.microsoft.com/office/powerpoint/2010/main" val="3690785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41800" y="1578149"/>
            <a:ext cx="11718000" cy="756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189000" rIns="189000" bIns="189000" rtlCol="0" anchor="ctr"/>
          <a:lstStyle/>
          <a:p>
            <a:r>
              <a:rPr lang="ru-RU" sz="21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Этапы введения обязательной маркировки новых групп товаров одежды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B10607FF-AB46-D19D-A5EB-0A860BE39F8F}"/>
              </a:ext>
            </a:extLst>
          </p:cNvPr>
          <p:cNvGraphicFramePr>
            <a:graphicFrameLocks noGrp="1"/>
          </p:cNvGraphicFramePr>
          <p:nvPr/>
        </p:nvGraphicFramePr>
        <p:xfrm>
          <a:off x="541799" y="2714413"/>
          <a:ext cx="11718006" cy="5321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4461">
                  <a:extLst>
                    <a:ext uri="{9D8B030D-6E8A-4147-A177-3AD203B41FA5}">
                      <a16:colId xmlns:a16="http://schemas.microsoft.com/office/drawing/2014/main" val="1355806933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3327632744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289843184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2517543536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998256057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4281503779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1394260289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2851762185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3840951105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1286997532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655773157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1765538538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2358148682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2411869802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1457667280"/>
                    </a:ext>
                  </a:extLst>
                </a:gridCol>
                <a:gridCol w="526903">
                  <a:extLst>
                    <a:ext uri="{9D8B030D-6E8A-4147-A177-3AD203B41FA5}">
                      <a16:colId xmlns:a16="http://schemas.microsoft.com/office/drawing/2014/main" val="830027172"/>
                    </a:ext>
                  </a:extLst>
                </a:gridCol>
              </a:tblGrid>
              <a:tr h="448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 Доступ к тестовому контуру</a:t>
                      </a:r>
                    </a:p>
                  </a:txBody>
                  <a:tcPr marL="144018" marR="144018" marT="144018" marB="144018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02510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2. Доступ к промышленному контуру (возможность заказа КМ, маркировка товаров , добровольные ввод в оборот, оборот и выбытие через кассу) </a:t>
                      </a:r>
                    </a:p>
                  </a:txBody>
                  <a:tcPr marL="144018" marR="144018" marT="144018" marB="144018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1549544"/>
                  </a:ext>
                </a:extLst>
              </a:tr>
              <a:tr h="9281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3. Старт обязательной маркировки товаров (запрет на оборот немаркированной продукции, произведенной с</a:t>
                      </a:r>
                      <a:r>
                        <a:rPr lang="ru-RU" sz="1100" b="1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01.03.2025 г.</a:t>
                      </a:r>
                      <a:r>
                        <a:rPr lang="ru-RU" sz="1100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, кроме остатков, введенных в оборот до </a:t>
                      </a:r>
                      <a:r>
                        <a:rPr lang="ru-RU" sz="1100" b="1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01.03.2025 г.</a:t>
                      </a:r>
                      <a:r>
                        <a:rPr lang="ru-RU" sz="1100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</a:p>
                  </a:txBody>
                  <a:tcPr marL="144018" marR="144018" marT="144018" marB="144018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9971849"/>
                  </a:ext>
                </a:extLst>
              </a:tr>
              <a:tr h="608076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4. Запрет выпуска таможенными органами товаров без КМ, приобретенных до </a:t>
                      </a:r>
                      <a:r>
                        <a:rPr lang="ru-RU" sz="1100" b="1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01.03.2025).</a:t>
                      </a:r>
                    </a:p>
                  </a:txBody>
                  <a:tcPr marL="144018" marR="144018" marT="144018" marB="144018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359706"/>
                  </a:ext>
                </a:extLst>
              </a:tr>
              <a:tr h="6080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4.1. Завершение передачи сведений в систему маркировки о вводе в оборот товаров из п.4</a:t>
                      </a:r>
                    </a:p>
                  </a:txBody>
                  <a:tcPr marL="144018" marR="144018" marT="144018" marB="144018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2803751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5. Запрет реализации немаркированных остатков (разрешается хранение немаркированного товара на складе, обязательное выбытие товара через кассу)</a:t>
                      </a:r>
                    </a:p>
                  </a:txBody>
                  <a:tcPr marL="144018" marR="144018" marT="144018" marB="144018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7047494"/>
                  </a:ext>
                </a:extLst>
              </a:tr>
              <a:tr h="6080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6. Завершение описания, заказа км и маркировки остатков</a:t>
                      </a:r>
                    </a:p>
                  </a:txBody>
                  <a:tcPr marL="144018" marR="144018" marT="144018" marB="144018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626702"/>
                  </a:ext>
                </a:extLst>
              </a:tr>
              <a:tr h="448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63666A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7. Завершение ввода остатков в оборот</a:t>
                      </a:r>
                    </a:p>
                  </a:txBody>
                  <a:tcPr marL="144018" marR="144018" marT="144018" marB="144018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RU" sz="1100" dirty="0">
                        <a:solidFill>
                          <a:srgbClr val="63666A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44018" marR="144018" marT="144018" marB="14401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436729"/>
                  </a:ext>
                </a:extLst>
              </a:tr>
            </a:tbl>
          </a:graphicData>
        </a:graphic>
      </p:graphicFrame>
      <p:sp>
        <p:nvSpPr>
          <p:cNvPr id="14" name="Pentagon 13">
            <a:extLst>
              <a:ext uri="{FF2B5EF4-FFF2-40B4-BE49-F238E27FC236}">
                <a16:creationId xmlns:a16="http://schemas.microsoft.com/office/drawing/2014/main" id="{B1EAC316-8DED-A3F1-596F-10DC8F7FD7D5}"/>
              </a:ext>
            </a:extLst>
          </p:cNvPr>
          <p:cNvSpPr/>
          <p:nvPr/>
        </p:nvSpPr>
        <p:spPr>
          <a:xfrm>
            <a:off x="4433147" y="2797387"/>
            <a:ext cx="7826652" cy="264600"/>
          </a:xfrm>
          <a:prstGeom prst="homePlate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Уточняется</a:t>
            </a:r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98FE8292-0A7D-297F-A4F6-89ADEEC572AA}"/>
              </a:ext>
            </a:extLst>
          </p:cNvPr>
          <p:cNvSpPr/>
          <p:nvPr/>
        </p:nvSpPr>
        <p:spPr>
          <a:xfrm>
            <a:off x="4885316" y="3413761"/>
            <a:ext cx="7374483" cy="264600"/>
          </a:xfrm>
          <a:prstGeom prst="homePlate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01.11.20124 подача сведений в добровольном порядке</a:t>
            </a:r>
            <a:endParaRPr lang="ru-RU" sz="126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1D28A171-E514-6E9B-72B7-5909D60CB53F}"/>
              </a:ext>
            </a:extLst>
          </p:cNvPr>
          <p:cNvSpPr/>
          <p:nvPr/>
        </p:nvSpPr>
        <p:spPr>
          <a:xfrm>
            <a:off x="4885316" y="4245791"/>
            <a:ext cx="1581376" cy="2646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3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755099EE-1E7A-1A2C-3DB5-4FC58C317C8F}"/>
              </a:ext>
            </a:extLst>
          </p:cNvPr>
          <p:cNvSpPr/>
          <p:nvPr/>
        </p:nvSpPr>
        <p:spPr>
          <a:xfrm>
            <a:off x="6466692" y="4245791"/>
            <a:ext cx="5793106" cy="264600"/>
          </a:xfrm>
          <a:prstGeom prst="homePlate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6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r>
              <a:rPr lang="ru-RU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</a:t>
            </a:r>
            <a:r>
              <a:rPr lang="ru-RU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2025</a:t>
            </a:r>
            <a:endParaRPr lang="ru-RU" sz="1260" b="1" strike="sngStrike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Pentagon 34">
            <a:extLst>
              <a:ext uri="{FF2B5EF4-FFF2-40B4-BE49-F238E27FC236}">
                <a16:creationId xmlns:a16="http://schemas.microsoft.com/office/drawing/2014/main" id="{4AF3C673-376D-E6A7-BF52-7594F736552A}"/>
              </a:ext>
            </a:extLst>
          </p:cNvPr>
          <p:cNvSpPr/>
          <p:nvPr/>
        </p:nvSpPr>
        <p:spPr>
          <a:xfrm>
            <a:off x="5930152" y="5030624"/>
            <a:ext cx="1869679" cy="2646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3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Pentagon 39">
            <a:extLst>
              <a:ext uri="{FF2B5EF4-FFF2-40B4-BE49-F238E27FC236}">
                <a16:creationId xmlns:a16="http://schemas.microsoft.com/office/drawing/2014/main" id="{B1A236C4-9D9F-C7F7-DDC6-6E9E4332C723}"/>
              </a:ext>
            </a:extLst>
          </p:cNvPr>
          <p:cNvSpPr/>
          <p:nvPr/>
        </p:nvSpPr>
        <p:spPr>
          <a:xfrm>
            <a:off x="5930152" y="6315315"/>
            <a:ext cx="2125711" cy="2646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3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Pentagon 40">
            <a:extLst>
              <a:ext uri="{FF2B5EF4-FFF2-40B4-BE49-F238E27FC236}">
                <a16:creationId xmlns:a16="http://schemas.microsoft.com/office/drawing/2014/main" id="{3785BCCB-80B0-8057-703E-E180D1019EAE}"/>
              </a:ext>
            </a:extLst>
          </p:cNvPr>
          <p:cNvSpPr/>
          <p:nvPr/>
        </p:nvSpPr>
        <p:spPr>
          <a:xfrm>
            <a:off x="8055863" y="6315315"/>
            <a:ext cx="4203935" cy="264600"/>
          </a:xfrm>
          <a:prstGeom prst="homePlate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01.08.2025</a:t>
            </a:r>
            <a:endParaRPr lang="ru-RU" sz="126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Pentagon 41">
            <a:extLst>
              <a:ext uri="{FF2B5EF4-FFF2-40B4-BE49-F238E27FC236}">
                <a16:creationId xmlns:a16="http://schemas.microsoft.com/office/drawing/2014/main" id="{7090E587-467F-DDEE-1052-8BCDAB198464}"/>
              </a:ext>
            </a:extLst>
          </p:cNvPr>
          <p:cNvSpPr/>
          <p:nvPr/>
        </p:nvSpPr>
        <p:spPr>
          <a:xfrm>
            <a:off x="5930151" y="7011873"/>
            <a:ext cx="2921242" cy="2646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3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1B2C1D4-B6B9-C1E2-9D16-290C7BF3ED1A}"/>
              </a:ext>
            </a:extLst>
          </p:cNvPr>
          <p:cNvSpPr txBox="1"/>
          <p:nvPr/>
        </p:nvSpPr>
        <p:spPr>
          <a:xfrm>
            <a:off x="7799831" y="5030622"/>
            <a:ext cx="4459967" cy="264601"/>
          </a:xfrm>
          <a:prstGeom prst="rect">
            <a:avLst/>
          </a:prstGeom>
          <a:noFill/>
        </p:spPr>
        <p:txBody>
          <a:bodyPr wrap="square" tIns="0" bIns="0" anchor="ctr">
            <a:noAutofit/>
          </a:bodyPr>
          <a:lstStyle/>
          <a:p>
            <a:r>
              <a:rPr lang="ru-RU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01.07.2025</a:t>
            </a:r>
          </a:p>
        </p:txBody>
      </p:sp>
      <p:sp>
        <p:nvSpPr>
          <p:cNvPr id="48" name="Pentagon 47">
            <a:extLst>
              <a:ext uri="{FF2B5EF4-FFF2-40B4-BE49-F238E27FC236}">
                <a16:creationId xmlns:a16="http://schemas.microsoft.com/office/drawing/2014/main" id="{A710CAEA-04C8-FB9E-698E-2F80C5EF3B3A}"/>
              </a:ext>
            </a:extLst>
          </p:cNvPr>
          <p:cNvSpPr/>
          <p:nvPr/>
        </p:nvSpPr>
        <p:spPr>
          <a:xfrm>
            <a:off x="5930151" y="5637584"/>
            <a:ext cx="2637776" cy="2646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3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23ABF5F-9E79-920A-911D-455A5BABE2CF}"/>
              </a:ext>
            </a:extLst>
          </p:cNvPr>
          <p:cNvSpPr txBox="1"/>
          <p:nvPr/>
        </p:nvSpPr>
        <p:spPr>
          <a:xfrm>
            <a:off x="8567929" y="5637584"/>
            <a:ext cx="3691869" cy="264601"/>
          </a:xfrm>
          <a:prstGeom prst="rect">
            <a:avLst/>
          </a:prstGeom>
          <a:noFill/>
        </p:spPr>
        <p:txBody>
          <a:bodyPr wrap="square" tIns="0" bIns="0" anchor="ctr">
            <a:noAutofit/>
          </a:bodyPr>
          <a:lstStyle/>
          <a:p>
            <a:r>
              <a:rPr lang="ru-RU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01.10.2025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6C12637-58B3-59BE-1112-F5635069EFF7}"/>
              </a:ext>
            </a:extLst>
          </p:cNvPr>
          <p:cNvSpPr txBox="1"/>
          <p:nvPr/>
        </p:nvSpPr>
        <p:spPr>
          <a:xfrm>
            <a:off x="8851391" y="7011872"/>
            <a:ext cx="3408406" cy="264601"/>
          </a:xfrm>
          <a:prstGeom prst="rect">
            <a:avLst/>
          </a:prstGeom>
          <a:noFill/>
        </p:spPr>
        <p:txBody>
          <a:bodyPr wrap="square" tIns="0" bIns="0" anchor="ctr">
            <a:noAutofit/>
          </a:bodyPr>
          <a:lstStyle/>
          <a:p>
            <a:r>
              <a:rPr lang="ru-RU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01.11.2025</a:t>
            </a:r>
            <a:endParaRPr lang="ru-RU" sz="1260" b="1" strike="sngStrike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" name="Pentagon 51">
            <a:extLst>
              <a:ext uri="{FF2B5EF4-FFF2-40B4-BE49-F238E27FC236}">
                <a16:creationId xmlns:a16="http://schemas.microsoft.com/office/drawing/2014/main" id="{6AB53F55-0951-219F-0110-F22D18472FFC}"/>
              </a:ext>
            </a:extLst>
          </p:cNvPr>
          <p:cNvSpPr/>
          <p:nvPr/>
        </p:nvSpPr>
        <p:spPr>
          <a:xfrm>
            <a:off x="5930151" y="7551369"/>
            <a:ext cx="3408406" cy="2646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3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2F90611-3D84-4019-26E8-E7512AA95B02}"/>
              </a:ext>
            </a:extLst>
          </p:cNvPr>
          <p:cNvSpPr txBox="1"/>
          <p:nvPr/>
        </p:nvSpPr>
        <p:spPr>
          <a:xfrm>
            <a:off x="9338557" y="7551369"/>
            <a:ext cx="2921241" cy="264601"/>
          </a:xfrm>
          <a:prstGeom prst="rect">
            <a:avLst/>
          </a:prstGeom>
          <a:noFill/>
        </p:spPr>
        <p:txBody>
          <a:bodyPr wrap="square" tIns="0" bIns="0" anchor="ctr">
            <a:noAutofit/>
          </a:bodyPr>
          <a:lstStyle/>
          <a:p>
            <a:r>
              <a:rPr lang="ru-RU" sz="126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01.12.2025</a:t>
            </a:r>
            <a:endParaRPr lang="ru-RU" sz="1260" b="1" strike="sngStrike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5638B9-5291-4F56-A7F1-55B254DF2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99" y="322144"/>
            <a:ext cx="1713124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907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7">
            <a:extLst>
              <a:ext uri="{FF2B5EF4-FFF2-40B4-BE49-F238E27FC236}">
                <a16:creationId xmlns:a16="http://schemas.microsoft.com/office/drawing/2014/main" id="{D6923D52-65ED-CCB7-766E-022BD4EBA16D}"/>
              </a:ext>
            </a:extLst>
          </p:cNvPr>
          <p:cNvCxnSpPr>
            <a:cxnSpLocks/>
          </p:cNvCxnSpPr>
          <p:nvPr/>
        </p:nvCxnSpPr>
        <p:spPr>
          <a:xfrm>
            <a:off x="1829408" y="3406666"/>
            <a:ext cx="10320259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7">
            <a:extLst>
              <a:ext uri="{FF2B5EF4-FFF2-40B4-BE49-F238E27FC236}">
                <a16:creationId xmlns:a16="http://schemas.microsoft.com/office/drawing/2014/main" id="{5FAFED3F-5CD4-339F-4E74-3460519A2466}"/>
              </a:ext>
            </a:extLst>
          </p:cNvPr>
          <p:cNvCxnSpPr>
            <a:cxnSpLocks/>
          </p:cNvCxnSpPr>
          <p:nvPr/>
        </p:nvCxnSpPr>
        <p:spPr>
          <a:xfrm>
            <a:off x="1829408" y="6264597"/>
            <a:ext cx="10320259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7C007B63-3A1A-4177-A91F-B99FA02F40A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68" y="1201818"/>
          <a:ext cx="1667" cy="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Слайд think-cell" r:id="rId4" imgW="415" imgH="416" progId="TCLayout.ActiveDocument.1">
                  <p:embed/>
                </p:oleObj>
              </mc:Choice>
              <mc:Fallback>
                <p:oleObj name="Слайд think-cell" r:id="rId4" imgW="415" imgH="416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7C007B63-3A1A-4177-A91F-B99FA02F40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68" y="1201818"/>
                        <a:ext cx="1667" cy="1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Скругленный прямоугольник 8">
            <a:extLst>
              <a:ext uri="{FF2B5EF4-FFF2-40B4-BE49-F238E27FC236}">
                <a16:creationId xmlns:a16="http://schemas.microsoft.com/office/drawing/2014/main" id="{A13A18A3-B92C-FFEF-1F00-0109CDC70855}"/>
              </a:ext>
            </a:extLst>
          </p:cNvPr>
          <p:cNvSpPr/>
          <p:nvPr/>
        </p:nvSpPr>
        <p:spPr>
          <a:xfrm>
            <a:off x="541799" y="1578149"/>
            <a:ext cx="11718000" cy="756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189000" rIns="189000" bIns="189000" rtlCol="0" anchor="ctr"/>
          <a:lstStyle/>
          <a:p>
            <a:r>
              <a:rPr lang="ru-RU" sz="252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Этапы запуска обязательной маркировки</a:t>
            </a:r>
          </a:p>
          <a:p>
            <a:r>
              <a:rPr lang="ru-RU" sz="147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растворимых завариваемых напитков, упакованных в потребительскую упаковку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02C33F-AE97-97E7-BF34-EA8238BDA3F5}"/>
              </a:ext>
            </a:extLst>
          </p:cNvPr>
          <p:cNvSpPr txBox="1"/>
          <p:nvPr/>
        </p:nvSpPr>
        <p:spPr>
          <a:xfrm>
            <a:off x="541799" y="7279771"/>
            <a:ext cx="11718000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 defTabSz="720090">
              <a:defRPr/>
            </a:pPr>
            <a:r>
              <a:rPr lang="ru-RU" sz="1050" kern="100" dirty="0">
                <a:solidFill>
                  <a:srgbClr val="40404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6"/>
              </a:rPr>
              <a:t>* в соответствии с постановлением Правительства Российской Федерации от 30.11.2024 № 1682 «Об утверждении Правил маркировки отдельных видов бакалейной и иной пищевой продукции, упакованной в потребительскую упаковку, средствами идентификации и особенностях внедрения государственной информационной системы мониторинга за оборотом товаров, подлежащих обязательной маркировке средствами идентификации, в отношении отдельных видов бакалейной и иной пищевой продукции, упакованной в потребительскую упаковку»</a:t>
            </a:r>
            <a:endParaRPr lang="ru-RU" sz="1050" kern="100" dirty="0">
              <a:solidFill>
                <a:srgbClr val="40404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8292BE39-8F5B-C060-1E70-E989C8CE2766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1829408" y="4822894"/>
            <a:ext cx="10320259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80">
            <a:extLst>
              <a:ext uri="{FF2B5EF4-FFF2-40B4-BE49-F238E27FC236}">
                <a16:creationId xmlns:a16="http://schemas.microsoft.com/office/drawing/2014/main" id="{836BF992-BB84-9770-8AB1-BA5C8ECB6F22}"/>
              </a:ext>
            </a:extLst>
          </p:cNvPr>
          <p:cNvSpPr/>
          <p:nvPr/>
        </p:nvSpPr>
        <p:spPr>
          <a:xfrm>
            <a:off x="5049520" y="5020806"/>
            <a:ext cx="5684591" cy="32316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Обязательная передача в ГИС МТ  сведений </a:t>
            </a:r>
            <a:r>
              <a:rPr lang="ru-RU" sz="105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 розничной реализации</a:t>
            </a:r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продукции + </a:t>
            </a:r>
            <a:r>
              <a:rPr lang="ru-RU" sz="105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передача сведений о выводе из оборота</a:t>
            </a:r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путем, не являющимся продажей в розницу</a:t>
            </a:r>
          </a:p>
        </p:txBody>
      </p:sp>
      <p:sp>
        <p:nvSpPr>
          <p:cNvPr id="9" name="Rounded Rectangle 74">
            <a:extLst>
              <a:ext uri="{FF2B5EF4-FFF2-40B4-BE49-F238E27FC236}">
                <a16:creationId xmlns:a16="http://schemas.microsoft.com/office/drawing/2014/main" id="{70ED016D-65D2-5DB1-8C00-6B438B9DFB97}"/>
              </a:ext>
            </a:extLst>
          </p:cNvPr>
          <p:cNvSpPr/>
          <p:nvPr/>
        </p:nvSpPr>
        <p:spPr>
          <a:xfrm>
            <a:off x="7102822" y="4697417"/>
            <a:ext cx="1577988" cy="250954"/>
          </a:xfrm>
          <a:prstGeom prst="roundRect">
            <a:avLst>
              <a:gd name="adj" fmla="val 22486"/>
            </a:avLst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55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июня 2027</a:t>
            </a:r>
            <a:endParaRPr lang="en-RU" sz="1155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33">
            <a:extLst>
              <a:ext uri="{FF2B5EF4-FFF2-40B4-BE49-F238E27FC236}">
                <a16:creationId xmlns:a16="http://schemas.microsoft.com/office/drawing/2014/main" id="{96AE5E76-DF55-A8E5-A12A-D257B5E0CF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65016" y="4158533"/>
            <a:ext cx="453600" cy="453600"/>
          </a:xfrm>
          <a:prstGeom prst="rect">
            <a:avLst/>
          </a:prstGeom>
        </p:spPr>
      </p:pic>
      <p:sp>
        <p:nvSpPr>
          <p:cNvPr id="11" name="Rounded Rectangle 167">
            <a:extLst>
              <a:ext uri="{FF2B5EF4-FFF2-40B4-BE49-F238E27FC236}">
                <a16:creationId xmlns:a16="http://schemas.microsoft.com/office/drawing/2014/main" id="{43D542C9-6F4B-DAF3-3970-1584E80A77D6}"/>
              </a:ext>
            </a:extLst>
          </p:cNvPr>
          <p:cNvSpPr/>
          <p:nvPr/>
        </p:nvSpPr>
        <p:spPr>
          <a:xfrm>
            <a:off x="545355" y="5638587"/>
            <a:ext cx="1306071" cy="1252020"/>
          </a:xfrm>
          <a:prstGeom prst="roundRect">
            <a:avLst>
              <a:gd name="adj" fmla="val 7708"/>
            </a:avLst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Rounded Rectangle 165">
            <a:extLst>
              <a:ext uri="{FF2B5EF4-FFF2-40B4-BE49-F238E27FC236}">
                <a16:creationId xmlns:a16="http://schemas.microsoft.com/office/drawing/2014/main" id="{4A687A08-C32C-DCB3-8A5A-9CDB75EF04EC}"/>
              </a:ext>
            </a:extLst>
          </p:cNvPr>
          <p:cNvSpPr/>
          <p:nvPr/>
        </p:nvSpPr>
        <p:spPr>
          <a:xfrm>
            <a:off x="544099" y="4196884"/>
            <a:ext cx="1285309" cy="1252020"/>
          </a:xfrm>
          <a:prstGeom prst="roundRect">
            <a:avLst>
              <a:gd name="adj" fmla="val 7708"/>
            </a:avLst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ounded Rectangle 162">
            <a:extLst>
              <a:ext uri="{FF2B5EF4-FFF2-40B4-BE49-F238E27FC236}">
                <a16:creationId xmlns:a16="http://schemas.microsoft.com/office/drawing/2014/main" id="{2E868D0A-A492-3513-AD4B-724991F7296D}"/>
              </a:ext>
            </a:extLst>
          </p:cNvPr>
          <p:cNvSpPr/>
          <p:nvPr/>
        </p:nvSpPr>
        <p:spPr>
          <a:xfrm>
            <a:off x="556699" y="2780656"/>
            <a:ext cx="1285310" cy="1252020"/>
          </a:xfrm>
          <a:prstGeom prst="roundRect">
            <a:avLst>
              <a:gd name="adj" fmla="val 7708"/>
            </a:avLst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4D1B11-31D7-8A62-9853-1FE769CE64E0}"/>
              </a:ext>
            </a:extLst>
          </p:cNvPr>
          <p:cNvSpPr txBox="1"/>
          <p:nvPr/>
        </p:nvSpPr>
        <p:spPr>
          <a:xfrm>
            <a:off x="541799" y="3555664"/>
            <a:ext cx="13152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Производители,</a:t>
            </a:r>
          </a:p>
          <a:p>
            <a:pPr algn="ctr"/>
            <a:r>
              <a:rPr lang="ru-RU" sz="105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импортеры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6E7DD1-392D-9FD8-021C-BBA2586521BC}"/>
              </a:ext>
            </a:extLst>
          </p:cNvPr>
          <p:cNvSpPr txBox="1"/>
          <p:nvPr/>
        </p:nvSpPr>
        <p:spPr>
          <a:xfrm>
            <a:off x="625274" y="6553476"/>
            <a:ext cx="1167307" cy="2620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3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Все участники</a:t>
            </a:r>
          </a:p>
        </p:txBody>
      </p:sp>
      <p:pic>
        <p:nvPicPr>
          <p:cNvPr id="17" name="Picture 63">
            <a:extLst>
              <a:ext uri="{FF2B5EF4-FFF2-40B4-BE49-F238E27FC236}">
                <a16:creationId xmlns:a16="http://schemas.microsoft.com/office/drawing/2014/main" id="{02BAD912-0570-258A-1CD0-9AA2A976CAF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693" y="4391601"/>
            <a:ext cx="687229" cy="687229"/>
          </a:xfrm>
          <a:prstGeom prst="rect">
            <a:avLst/>
          </a:prstGeom>
        </p:spPr>
      </p:pic>
      <p:pic>
        <p:nvPicPr>
          <p:cNvPr id="19" name="Picture 37">
            <a:extLst>
              <a:ext uri="{FF2B5EF4-FFF2-40B4-BE49-F238E27FC236}">
                <a16:creationId xmlns:a16="http://schemas.microsoft.com/office/drawing/2014/main" id="{DEA74452-B6AF-E1B0-E43B-E4F2F0051ED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417" y="2867351"/>
            <a:ext cx="665870" cy="66587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93C76E3-0461-E8FE-C8B0-7A1976793D4A}"/>
              </a:ext>
            </a:extLst>
          </p:cNvPr>
          <p:cNvSpPr txBox="1"/>
          <p:nvPr/>
        </p:nvSpPr>
        <p:spPr>
          <a:xfrm>
            <a:off x="625274" y="5146359"/>
            <a:ext cx="115795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Розница</a:t>
            </a:r>
          </a:p>
        </p:txBody>
      </p:sp>
      <p:pic>
        <p:nvPicPr>
          <p:cNvPr id="22" name="Picture 43">
            <a:extLst>
              <a:ext uri="{FF2B5EF4-FFF2-40B4-BE49-F238E27FC236}">
                <a16:creationId xmlns:a16="http://schemas.microsoft.com/office/drawing/2014/main" id="{C2F6EDC1-E58A-F3D6-8A79-8E143820EFB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852" y="5819527"/>
            <a:ext cx="675210" cy="675210"/>
          </a:xfrm>
          <a:prstGeom prst="rect">
            <a:avLst/>
          </a:prstGeom>
        </p:spPr>
      </p:pic>
      <p:sp>
        <p:nvSpPr>
          <p:cNvPr id="24" name="Rectangle 97">
            <a:extLst>
              <a:ext uri="{FF2B5EF4-FFF2-40B4-BE49-F238E27FC236}">
                <a16:creationId xmlns:a16="http://schemas.microsoft.com/office/drawing/2014/main" id="{FA249ED7-AE40-9017-D017-E359B00409D2}"/>
              </a:ext>
            </a:extLst>
          </p:cNvPr>
          <p:cNvSpPr/>
          <p:nvPr/>
        </p:nvSpPr>
        <p:spPr>
          <a:xfrm>
            <a:off x="6567793" y="6361514"/>
            <a:ext cx="2648045" cy="722669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algn="ctr"/>
            <a:r>
              <a:rPr lang="ru-RU" sz="105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Объемно-сортовой учёт</a:t>
            </a:r>
            <a:br>
              <a:rPr lang="ru-RU" sz="105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 ЭДО и при передаче данных </a:t>
            </a:r>
          </a:p>
          <a:p>
            <a:pPr algn="ctr"/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ГИС МТ</a:t>
            </a:r>
          </a:p>
          <a:p>
            <a:pPr algn="ctr"/>
            <a:endParaRPr lang="ru-RU" sz="105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1B0144B-1F2D-B92A-9656-E9D881FC8E3C}"/>
              </a:ext>
            </a:extLst>
          </p:cNvPr>
          <p:cNvGrpSpPr>
            <a:grpSpLocks noChangeAspect="1"/>
          </p:cNvGrpSpPr>
          <p:nvPr/>
        </p:nvGrpSpPr>
        <p:grpSpPr>
          <a:xfrm>
            <a:off x="7639047" y="5598466"/>
            <a:ext cx="505540" cy="453600"/>
            <a:chOff x="7299907" y="4374157"/>
            <a:chExt cx="462038" cy="414567"/>
          </a:xfrm>
        </p:grpSpPr>
        <p:pic>
          <p:nvPicPr>
            <p:cNvPr id="25" name="Picture 99">
              <a:extLst>
                <a:ext uri="{FF2B5EF4-FFF2-40B4-BE49-F238E27FC236}">
                  <a16:creationId xmlns:a16="http://schemas.microsoft.com/office/drawing/2014/main" id="{6C9987FC-3B71-4B1D-DB41-013C185C7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299907" y="4374157"/>
              <a:ext cx="432217" cy="414567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A74089B-80D2-4CF7-ED5C-7DF06C72B46E}"/>
                </a:ext>
              </a:extLst>
            </p:cNvPr>
            <p:cNvSpPr txBox="1"/>
            <p:nvPr/>
          </p:nvSpPr>
          <p:spPr>
            <a:xfrm>
              <a:off x="7337820" y="4460720"/>
              <a:ext cx="424125" cy="187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35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GTIN</a:t>
              </a:r>
              <a:endParaRPr lang="ru-RU" sz="735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Rectangle 37">
            <a:extLst>
              <a:ext uri="{FF2B5EF4-FFF2-40B4-BE49-F238E27FC236}">
                <a16:creationId xmlns:a16="http://schemas.microsoft.com/office/drawing/2014/main" id="{D153AB59-3C1E-7FE9-0F74-4F7C5E0F2A64}"/>
              </a:ext>
            </a:extLst>
          </p:cNvPr>
          <p:cNvSpPr/>
          <p:nvPr/>
        </p:nvSpPr>
        <p:spPr>
          <a:xfrm>
            <a:off x="1985520" y="6434508"/>
            <a:ext cx="1600244" cy="48474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Обязательная регистрация</a:t>
            </a:r>
            <a:br>
              <a:rPr lang="ru-RU" sz="105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системе маркировки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911DA4E-2B4E-676D-EE79-CA4F1C704FC3}"/>
              </a:ext>
            </a:extLst>
          </p:cNvPr>
          <p:cNvGrpSpPr>
            <a:grpSpLocks noChangeAspect="1"/>
          </p:cNvGrpSpPr>
          <p:nvPr/>
        </p:nvGrpSpPr>
        <p:grpSpPr>
          <a:xfrm>
            <a:off x="10557371" y="5598466"/>
            <a:ext cx="472911" cy="453600"/>
            <a:chOff x="8852086" y="4405182"/>
            <a:chExt cx="432217" cy="414568"/>
          </a:xfrm>
        </p:grpSpPr>
        <p:pic>
          <p:nvPicPr>
            <p:cNvPr id="28" name="Picture 99">
              <a:extLst>
                <a:ext uri="{FF2B5EF4-FFF2-40B4-BE49-F238E27FC236}">
                  <a16:creationId xmlns:a16="http://schemas.microsoft.com/office/drawing/2014/main" id="{642DCD0B-944A-D2FE-C2BE-E3F404B80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8852086" y="4405182"/>
              <a:ext cx="432217" cy="414568"/>
            </a:xfrm>
            <a:prstGeom prst="rect">
              <a:avLst/>
            </a:prstGeom>
          </p:spPr>
        </p:pic>
        <p:pic>
          <p:nvPicPr>
            <p:cNvPr id="29" name="Рисунок 31">
              <a:extLst>
                <a:ext uri="{FF2B5EF4-FFF2-40B4-BE49-F238E27FC236}">
                  <a16:creationId xmlns:a16="http://schemas.microsoft.com/office/drawing/2014/main" id="{7598C8BE-F981-B47F-969E-E5647D82C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9068" y="4529776"/>
              <a:ext cx="156614" cy="156614"/>
            </a:xfrm>
            <a:prstGeom prst="rect">
              <a:avLst/>
            </a:prstGeom>
          </p:spPr>
        </p:pic>
      </p:grpSp>
      <p:sp>
        <p:nvSpPr>
          <p:cNvPr id="30" name="Rectangle 97">
            <a:extLst>
              <a:ext uri="{FF2B5EF4-FFF2-40B4-BE49-F238E27FC236}">
                <a16:creationId xmlns:a16="http://schemas.microsoft.com/office/drawing/2014/main" id="{4B9CC045-221A-9604-9019-7A10B45ED4FC}"/>
              </a:ext>
            </a:extLst>
          </p:cNvPr>
          <p:cNvSpPr/>
          <p:nvPr/>
        </p:nvSpPr>
        <p:spPr>
          <a:xfrm>
            <a:off x="9512449" y="6365523"/>
            <a:ext cx="2562754" cy="561086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algn="ctr"/>
            <a:r>
              <a:rPr lang="ru-RU" sz="105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Поэкземплярный учёт </a:t>
            </a:r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 ЭДО</a:t>
            </a:r>
            <a:b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при передаче данных </a:t>
            </a:r>
          </a:p>
          <a:p>
            <a:pPr algn="ctr"/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ГИС МТ</a:t>
            </a:r>
          </a:p>
        </p:txBody>
      </p:sp>
      <p:sp>
        <p:nvSpPr>
          <p:cNvPr id="31" name="Rounded Rectangle 74">
            <a:extLst>
              <a:ext uri="{FF2B5EF4-FFF2-40B4-BE49-F238E27FC236}">
                <a16:creationId xmlns:a16="http://schemas.microsoft.com/office/drawing/2014/main" id="{14AA2452-7C4B-FF4E-C3CE-34292014A854}"/>
              </a:ext>
            </a:extLst>
          </p:cNvPr>
          <p:cNvSpPr/>
          <p:nvPr/>
        </p:nvSpPr>
        <p:spPr>
          <a:xfrm>
            <a:off x="7102822" y="6139120"/>
            <a:ext cx="1577988" cy="250954"/>
          </a:xfrm>
          <a:prstGeom prst="roundRect">
            <a:avLst>
              <a:gd name="adj" fmla="val 22486"/>
            </a:avLst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55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июня 2027</a:t>
            </a:r>
            <a:endParaRPr lang="en-RU" sz="1155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Rounded Rectangle 74">
            <a:extLst>
              <a:ext uri="{FF2B5EF4-FFF2-40B4-BE49-F238E27FC236}">
                <a16:creationId xmlns:a16="http://schemas.microsoft.com/office/drawing/2014/main" id="{7B338D3F-DFB4-A206-9169-D9FA4B63A0D6}"/>
              </a:ext>
            </a:extLst>
          </p:cNvPr>
          <p:cNvSpPr/>
          <p:nvPr/>
        </p:nvSpPr>
        <p:spPr>
          <a:xfrm>
            <a:off x="10004832" y="6139120"/>
            <a:ext cx="1577988" cy="250954"/>
          </a:xfrm>
          <a:prstGeom prst="roundRect">
            <a:avLst>
              <a:gd name="adj" fmla="val 22486"/>
            </a:avLst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55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октября 2028</a:t>
            </a:r>
            <a:endParaRPr lang="en-RU" sz="1155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3" name="Рисунок 38">
            <a:extLst>
              <a:ext uri="{FF2B5EF4-FFF2-40B4-BE49-F238E27FC236}">
                <a16:creationId xmlns:a16="http://schemas.microsoft.com/office/drawing/2014/main" id="{F1400BF0-AFBB-EA41-041F-8AEFE26FAD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558842" y="5598466"/>
            <a:ext cx="453600" cy="453600"/>
          </a:xfrm>
          <a:prstGeom prst="rect">
            <a:avLst/>
          </a:prstGeom>
        </p:spPr>
      </p:pic>
      <p:sp>
        <p:nvSpPr>
          <p:cNvPr id="35" name="Rectangle 37">
            <a:extLst>
              <a:ext uri="{FF2B5EF4-FFF2-40B4-BE49-F238E27FC236}">
                <a16:creationId xmlns:a16="http://schemas.microsoft.com/office/drawing/2014/main" id="{D4361D88-D3A5-2EE0-2813-1050FA9478C0}"/>
              </a:ext>
            </a:extLst>
          </p:cNvPr>
          <p:cNvSpPr/>
          <p:nvPr/>
        </p:nvSpPr>
        <p:spPr>
          <a:xfrm>
            <a:off x="2309913" y="3594275"/>
            <a:ext cx="1600244" cy="64633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</a:t>
            </a:r>
          </a:p>
          <a:p>
            <a:pPr algn="ctr"/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какао и прочих напитков</a:t>
            </a:r>
          </a:p>
        </p:txBody>
      </p:sp>
      <p:sp>
        <p:nvSpPr>
          <p:cNvPr id="36" name="Rounded Rectangle 74">
            <a:extLst>
              <a:ext uri="{FF2B5EF4-FFF2-40B4-BE49-F238E27FC236}">
                <a16:creationId xmlns:a16="http://schemas.microsoft.com/office/drawing/2014/main" id="{C48ADF4A-0BA2-31BA-6D15-840E50733A7E}"/>
              </a:ext>
            </a:extLst>
          </p:cNvPr>
          <p:cNvSpPr/>
          <p:nvPr/>
        </p:nvSpPr>
        <p:spPr>
          <a:xfrm>
            <a:off x="4212411" y="3281189"/>
            <a:ext cx="1577988" cy="250954"/>
          </a:xfrm>
          <a:prstGeom prst="roundRect">
            <a:avLst>
              <a:gd name="adj" fmla="val 22486"/>
            </a:avLst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55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апреля 2026</a:t>
            </a:r>
            <a:endParaRPr lang="en-RU" sz="1155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7">
            <a:extLst>
              <a:ext uri="{FF2B5EF4-FFF2-40B4-BE49-F238E27FC236}">
                <a16:creationId xmlns:a16="http://schemas.microsoft.com/office/drawing/2014/main" id="{6E03F2DF-ED90-2234-1C68-58A1E0096E2E}"/>
              </a:ext>
            </a:extLst>
          </p:cNvPr>
          <p:cNvSpPr/>
          <p:nvPr/>
        </p:nvSpPr>
        <p:spPr>
          <a:xfrm>
            <a:off x="4201283" y="3594275"/>
            <a:ext cx="1600244" cy="64633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</a:t>
            </a:r>
            <a:endParaRPr lang="ru-RU" sz="105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чая и чайных напитков</a:t>
            </a:r>
          </a:p>
        </p:txBody>
      </p:sp>
      <p:sp>
        <p:nvSpPr>
          <p:cNvPr id="34" name="Rounded Rectangle 74">
            <a:extLst>
              <a:ext uri="{FF2B5EF4-FFF2-40B4-BE49-F238E27FC236}">
                <a16:creationId xmlns:a16="http://schemas.microsoft.com/office/drawing/2014/main" id="{1F631489-8414-4697-B04B-2DE4D27B8488}"/>
              </a:ext>
            </a:extLst>
          </p:cNvPr>
          <p:cNvSpPr/>
          <p:nvPr/>
        </p:nvSpPr>
        <p:spPr>
          <a:xfrm>
            <a:off x="2321041" y="3281189"/>
            <a:ext cx="1577988" cy="250954"/>
          </a:xfrm>
          <a:prstGeom prst="roundRect">
            <a:avLst>
              <a:gd name="adj" fmla="val 22486"/>
            </a:avLst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55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декабря 2025</a:t>
            </a:r>
            <a:endParaRPr lang="en-RU" sz="1155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Rounded Rectangle 74">
            <a:extLst>
              <a:ext uri="{FF2B5EF4-FFF2-40B4-BE49-F238E27FC236}">
                <a16:creationId xmlns:a16="http://schemas.microsoft.com/office/drawing/2014/main" id="{2186039E-7C56-FBCC-9DD4-458D78EE0CB4}"/>
              </a:ext>
            </a:extLst>
          </p:cNvPr>
          <p:cNvSpPr/>
          <p:nvPr/>
        </p:nvSpPr>
        <p:spPr>
          <a:xfrm>
            <a:off x="6103782" y="3281189"/>
            <a:ext cx="1577988" cy="250954"/>
          </a:xfrm>
          <a:prstGeom prst="roundRect">
            <a:avLst>
              <a:gd name="adj" fmla="val 22486"/>
            </a:avLst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55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июня 2026</a:t>
            </a:r>
            <a:endParaRPr lang="en-RU" sz="1155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Rectangle 37">
            <a:extLst>
              <a:ext uri="{FF2B5EF4-FFF2-40B4-BE49-F238E27FC236}">
                <a16:creationId xmlns:a16="http://schemas.microsoft.com/office/drawing/2014/main" id="{F5ABA020-395F-0117-C242-ED64139167B8}"/>
              </a:ext>
            </a:extLst>
          </p:cNvPr>
          <p:cNvSpPr/>
          <p:nvPr/>
        </p:nvSpPr>
        <p:spPr>
          <a:xfrm>
            <a:off x="6092654" y="3598879"/>
            <a:ext cx="1600244" cy="48474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</a:t>
            </a:r>
            <a:endParaRPr lang="ru-RU" sz="105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05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кофе и цикория</a:t>
            </a:r>
          </a:p>
        </p:txBody>
      </p:sp>
      <p:sp>
        <p:nvSpPr>
          <p:cNvPr id="40" name="Rounded Rectangle 74">
            <a:extLst>
              <a:ext uri="{FF2B5EF4-FFF2-40B4-BE49-F238E27FC236}">
                <a16:creationId xmlns:a16="http://schemas.microsoft.com/office/drawing/2014/main" id="{C9AF5F66-6017-E4BC-E0A7-0EB043FFB793}"/>
              </a:ext>
            </a:extLst>
          </p:cNvPr>
          <p:cNvSpPr/>
          <p:nvPr/>
        </p:nvSpPr>
        <p:spPr>
          <a:xfrm>
            <a:off x="1996648" y="6139120"/>
            <a:ext cx="1577988" cy="250954"/>
          </a:xfrm>
          <a:prstGeom prst="roundRect">
            <a:avLst>
              <a:gd name="adj" fmla="val 22486"/>
            </a:avLst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55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сентября 2025</a:t>
            </a:r>
            <a:endParaRPr lang="en-RU" sz="1155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1" name="Рисунок 51">
            <a:extLst>
              <a:ext uri="{FF2B5EF4-FFF2-40B4-BE49-F238E27FC236}">
                <a16:creationId xmlns:a16="http://schemas.microsoft.com/office/drawing/2014/main" id="{71E901F3-0688-D441-2B8C-B1C79D87F0F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883235" y="2742447"/>
            <a:ext cx="453600" cy="453600"/>
          </a:xfrm>
          <a:prstGeom prst="rect">
            <a:avLst/>
          </a:prstGeom>
        </p:spPr>
      </p:pic>
      <p:pic>
        <p:nvPicPr>
          <p:cNvPr id="43" name="Рисунок 53">
            <a:extLst>
              <a:ext uri="{FF2B5EF4-FFF2-40B4-BE49-F238E27FC236}">
                <a16:creationId xmlns:a16="http://schemas.microsoft.com/office/drawing/2014/main" id="{3062FA93-9254-3AFC-56DB-5743A3814E5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774605" y="2742447"/>
            <a:ext cx="453600" cy="453600"/>
          </a:xfrm>
          <a:prstGeom prst="rect">
            <a:avLst/>
          </a:prstGeom>
        </p:spPr>
      </p:pic>
      <p:pic>
        <p:nvPicPr>
          <p:cNvPr id="44" name="Рисунок 55">
            <a:extLst>
              <a:ext uri="{FF2B5EF4-FFF2-40B4-BE49-F238E27FC236}">
                <a16:creationId xmlns:a16="http://schemas.microsoft.com/office/drawing/2014/main" id="{9CD69859-247D-EECE-DCB6-F69F2803776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6665976" y="2742447"/>
            <a:ext cx="453600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5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7">
            <a:extLst>
              <a:ext uri="{FF2B5EF4-FFF2-40B4-BE49-F238E27FC236}">
                <a16:creationId xmlns:a16="http://schemas.microsoft.com/office/drawing/2014/main" id="{719035F9-97E8-41B6-9D1E-A2335991ABB8}"/>
              </a:ext>
            </a:extLst>
          </p:cNvPr>
          <p:cNvCxnSpPr>
            <a:cxnSpLocks/>
          </p:cNvCxnSpPr>
          <p:nvPr/>
        </p:nvCxnSpPr>
        <p:spPr>
          <a:xfrm>
            <a:off x="1878792" y="5494055"/>
            <a:ext cx="9876362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7">
            <a:extLst>
              <a:ext uri="{FF2B5EF4-FFF2-40B4-BE49-F238E27FC236}">
                <a16:creationId xmlns:a16="http://schemas.microsoft.com/office/drawing/2014/main" id="{276546D6-CC3D-4B96-BEF3-3CB6C67A438B}"/>
              </a:ext>
            </a:extLst>
          </p:cNvPr>
          <p:cNvCxnSpPr>
            <a:cxnSpLocks/>
          </p:cNvCxnSpPr>
          <p:nvPr/>
        </p:nvCxnSpPr>
        <p:spPr>
          <a:xfrm>
            <a:off x="1878792" y="3562650"/>
            <a:ext cx="9876362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7">
            <a:extLst>
              <a:ext uri="{FF2B5EF4-FFF2-40B4-BE49-F238E27FC236}">
                <a16:creationId xmlns:a16="http://schemas.microsoft.com/office/drawing/2014/main" id="{EADCAF09-2483-47F0-A729-E4FE14B44E1F}"/>
              </a:ext>
            </a:extLst>
          </p:cNvPr>
          <p:cNvCxnSpPr>
            <a:cxnSpLocks/>
          </p:cNvCxnSpPr>
          <p:nvPr/>
        </p:nvCxnSpPr>
        <p:spPr>
          <a:xfrm>
            <a:off x="1878792" y="7394553"/>
            <a:ext cx="9876362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5677F8E-4AEE-CF5A-A28F-8302BDFBB855}"/>
              </a:ext>
            </a:extLst>
          </p:cNvPr>
          <p:cNvSpPr/>
          <p:nvPr/>
        </p:nvSpPr>
        <p:spPr>
          <a:xfrm>
            <a:off x="1949058" y="3768156"/>
            <a:ext cx="2191753" cy="5816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</a:t>
            </a:r>
          </a:p>
          <a:p>
            <a:pPr algn="ctr"/>
            <a:r>
              <a:rPr lang="ru-RU" sz="945" b="1" dirty="0"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340</a:t>
            </a:r>
            <a:r>
              <a:rPr lang="en-US" sz="945" b="1" dirty="0"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ru-RU" sz="945" b="1" dirty="0"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, 3402 50 000 , 3405 40 000:</a:t>
            </a:r>
          </a:p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мыло и моющие средства</a:t>
            </a:r>
          </a:p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+</a:t>
            </a:r>
            <a:r>
              <a:rPr lang="en-US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 месяца для ФТС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DC3AF5C-9FDE-0132-4A37-460BCFCE489F}"/>
              </a:ext>
            </a:extLst>
          </p:cNvPr>
          <p:cNvSpPr/>
          <p:nvPr/>
        </p:nvSpPr>
        <p:spPr>
          <a:xfrm>
            <a:off x="4515114" y="5743378"/>
            <a:ext cx="3931516" cy="43627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945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продажа маркированной продукции путем розничной реализации + </a:t>
            </a:r>
            <a:r>
              <a:rPr lang="ru-RU" sz="945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передача сведений о выводе из оборота</a:t>
            </a:r>
            <a:r>
              <a:rPr lang="ru-RU" sz="945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.</a:t>
            </a:r>
          </a:p>
          <a:p>
            <a:pPr algn="ctr"/>
            <a:r>
              <a:rPr lang="ru-RU" sz="945" b="1" dirty="0">
                <a:solidFill>
                  <a:srgbClr val="FF0000"/>
                </a:solidFill>
                <a:latin typeface="PT Sans Regular"/>
                <a:cs typeface="Segoe UI" panose="020B0502040204020203" pitchFamily="34" charset="0"/>
              </a:rPr>
              <a:t>Включая бритвы, кассеты, лезвия</a:t>
            </a:r>
            <a:endParaRPr lang="ru-RU" sz="945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</p:txBody>
      </p:sp>
      <p:sp>
        <p:nvSpPr>
          <p:cNvPr id="77" name="Rounded Rectangle 74">
            <a:extLst>
              <a:ext uri="{FF2B5EF4-FFF2-40B4-BE49-F238E27FC236}">
                <a16:creationId xmlns:a16="http://schemas.microsoft.com/office/drawing/2014/main" id="{9958DAFC-CCF0-B16F-81C0-88B1CBDDFCE4}"/>
              </a:ext>
            </a:extLst>
          </p:cNvPr>
          <p:cNvSpPr/>
          <p:nvPr/>
        </p:nvSpPr>
        <p:spPr>
          <a:xfrm>
            <a:off x="5648732" y="5297560"/>
            <a:ext cx="1664278" cy="374682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 Июль 2026</a:t>
            </a:r>
            <a:endParaRPr lang="en-RU" sz="1260" b="1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</p:txBody>
      </p:sp>
      <p:pic>
        <p:nvPicPr>
          <p:cNvPr id="57" name="Picture 33">
            <a:extLst>
              <a:ext uri="{FF2B5EF4-FFF2-40B4-BE49-F238E27FC236}">
                <a16:creationId xmlns:a16="http://schemas.microsoft.com/office/drawing/2014/main" id="{EDD2F858-9CE2-4F72-84A6-9F2157FDDD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75307" y="4714960"/>
            <a:ext cx="567000" cy="532224"/>
          </a:xfrm>
          <a:prstGeom prst="rect">
            <a:avLst/>
          </a:prstGeom>
        </p:spPr>
      </p:pic>
      <p:sp>
        <p:nvSpPr>
          <p:cNvPr id="76" name="Rounded Rectangle 167">
            <a:extLst>
              <a:ext uri="{FF2B5EF4-FFF2-40B4-BE49-F238E27FC236}">
                <a16:creationId xmlns:a16="http://schemas.microsoft.com/office/drawing/2014/main" id="{65B357CE-8DF5-4ED0-A21D-4577F5DF178A}"/>
              </a:ext>
            </a:extLst>
          </p:cNvPr>
          <p:cNvSpPr/>
          <p:nvPr/>
        </p:nvSpPr>
        <p:spPr>
          <a:xfrm>
            <a:off x="432695" y="6581311"/>
            <a:ext cx="1438569" cy="1556097"/>
          </a:xfrm>
          <a:prstGeom prst="roundRect">
            <a:avLst>
              <a:gd name="adj" fmla="val 7708"/>
            </a:avLst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9" name="Rounded Rectangle 165">
            <a:extLst>
              <a:ext uri="{FF2B5EF4-FFF2-40B4-BE49-F238E27FC236}">
                <a16:creationId xmlns:a16="http://schemas.microsoft.com/office/drawing/2014/main" id="{AA4F3CA2-3519-4FBD-8D3B-17024B83ED15}"/>
              </a:ext>
            </a:extLst>
          </p:cNvPr>
          <p:cNvSpPr/>
          <p:nvPr/>
        </p:nvSpPr>
        <p:spPr>
          <a:xfrm>
            <a:off x="441193" y="4704822"/>
            <a:ext cx="1430072" cy="1521143"/>
          </a:xfrm>
          <a:prstGeom prst="roundRect">
            <a:avLst>
              <a:gd name="adj" fmla="val 7708"/>
            </a:avLst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0" name="Rounded Rectangle 162">
            <a:extLst>
              <a:ext uri="{FF2B5EF4-FFF2-40B4-BE49-F238E27FC236}">
                <a16:creationId xmlns:a16="http://schemas.microsoft.com/office/drawing/2014/main" id="{42CB6ECC-B27C-4DB4-AE8C-D585CA6EA8CB}"/>
              </a:ext>
            </a:extLst>
          </p:cNvPr>
          <p:cNvSpPr/>
          <p:nvPr/>
        </p:nvSpPr>
        <p:spPr>
          <a:xfrm>
            <a:off x="432694" y="2810714"/>
            <a:ext cx="1459286" cy="1521143"/>
          </a:xfrm>
          <a:prstGeom prst="roundRect">
            <a:avLst>
              <a:gd name="adj" fmla="val 7708"/>
            </a:avLst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D1B2398-7530-45C0-9D9A-D4FC63EA03D1}"/>
              </a:ext>
            </a:extLst>
          </p:cNvPr>
          <p:cNvSpPr txBox="1"/>
          <p:nvPr/>
        </p:nvSpPr>
        <p:spPr>
          <a:xfrm>
            <a:off x="430002" y="3717629"/>
            <a:ext cx="1483098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6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Производители,</a:t>
            </a:r>
          </a:p>
          <a:p>
            <a:pPr algn="ctr"/>
            <a:r>
              <a:rPr lang="ru-RU" sz="126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импортеры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4840EBE-8F26-4CCD-941F-BECECBEFD5D1}"/>
              </a:ext>
            </a:extLst>
          </p:cNvPr>
          <p:cNvSpPr txBox="1"/>
          <p:nvPr/>
        </p:nvSpPr>
        <p:spPr>
          <a:xfrm>
            <a:off x="509903" y="7698662"/>
            <a:ext cx="1311578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6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Все участники</a:t>
            </a:r>
          </a:p>
        </p:txBody>
      </p:sp>
      <p:pic>
        <p:nvPicPr>
          <p:cNvPr id="88" name="Picture 63">
            <a:extLst>
              <a:ext uri="{FF2B5EF4-FFF2-40B4-BE49-F238E27FC236}">
                <a16:creationId xmlns:a16="http://schemas.microsoft.com/office/drawing/2014/main" id="{68A52107-34D6-4C04-9997-785F9AC6A2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227" y="4930288"/>
            <a:ext cx="756000" cy="756000"/>
          </a:xfrm>
          <a:prstGeom prst="rect">
            <a:avLst/>
          </a:prstGeom>
        </p:spPr>
      </p:pic>
      <p:pic>
        <p:nvPicPr>
          <p:cNvPr id="89" name="Picture 37">
            <a:extLst>
              <a:ext uri="{FF2B5EF4-FFF2-40B4-BE49-F238E27FC236}">
                <a16:creationId xmlns:a16="http://schemas.microsoft.com/office/drawing/2014/main" id="{A8CDD88D-FD5E-43C4-A2CD-4765269A281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550" y="2903054"/>
            <a:ext cx="756000" cy="756000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3AF52FA7-88CA-441D-848E-86EF33F95F41}"/>
              </a:ext>
            </a:extLst>
          </p:cNvPr>
          <p:cNvSpPr txBox="1"/>
          <p:nvPr/>
        </p:nvSpPr>
        <p:spPr>
          <a:xfrm>
            <a:off x="788750" y="5726426"/>
            <a:ext cx="938168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6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Розница</a:t>
            </a:r>
          </a:p>
        </p:txBody>
      </p:sp>
      <p:pic>
        <p:nvPicPr>
          <p:cNvPr id="94" name="Picture 43">
            <a:extLst>
              <a:ext uri="{FF2B5EF4-FFF2-40B4-BE49-F238E27FC236}">
                <a16:creationId xmlns:a16="http://schemas.microsoft.com/office/drawing/2014/main" id="{A8BAF695-5FB8-44ED-90A8-032623EF5A9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227" y="6858262"/>
            <a:ext cx="756000" cy="756000"/>
          </a:xfrm>
          <a:prstGeom prst="rect">
            <a:avLst/>
          </a:prstGeom>
        </p:spPr>
      </p:pic>
      <p:sp>
        <p:nvSpPr>
          <p:cNvPr id="40" name="Rounded Rectangle 74">
            <a:extLst>
              <a:ext uri="{FF2B5EF4-FFF2-40B4-BE49-F238E27FC236}">
                <a16:creationId xmlns:a16="http://schemas.microsoft.com/office/drawing/2014/main" id="{010EE992-6C9B-0D10-760F-A87E44481BE4}"/>
              </a:ext>
            </a:extLst>
          </p:cNvPr>
          <p:cNvSpPr/>
          <p:nvPr/>
        </p:nvSpPr>
        <p:spPr>
          <a:xfrm>
            <a:off x="2248315" y="3214756"/>
            <a:ext cx="1568481" cy="444298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1 мая 2025 </a:t>
            </a:r>
          </a:p>
        </p:txBody>
      </p:sp>
      <p:sp>
        <p:nvSpPr>
          <p:cNvPr id="47" name="Rounded Rectangle 74">
            <a:extLst>
              <a:ext uri="{FF2B5EF4-FFF2-40B4-BE49-F238E27FC236}">
                <a16:creationId xmlns:a16="http://schemas.microsoft.com/office/drawing/2014/main" id="{F1C63FB2-9948-4C2C-9D90-9F813B3A147E}"/>
              </a:ext>
            </a:extLst>
          </p:cNvPr>
          <p:cNvSpPr/>
          <p:nvPr/>
        </p:nvSpPr>
        <p:spPr>
          <a:xfrm>
            <a:off x="5812841" y="7127368"/>
            <a:ext cx="1738882" cy="452431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F86812-7D8C-4D65-A7C0-A114A26838AE}"/>
              </a:ext>
            </a:extLst>
          </p:cNvPr>
          <p:cNvSpPr txBox="1"/>
          <p:nvPr/>
        </p:nvSpPr>
        <p:spPr>
          <a:xfrm>
            <a:off x="5896885" y="7223947"/>
            <a:ext cx="1652150" cy="270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55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С 1 июля 2026</a:t>
            </a:r>
            <a:endParaRPr lang="en-RU" sz="1155" b="1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</p:txBody>
      </p:sp>
      <p:pic>
        <p:nvPicPr>
          <p:cNvPr id="54" name="Picture 99">
            <a:extLst>
              <a:ext uri="{FF2B5EF4-FFF2-40B4-BE49-F238E27FC236}">
                <a16:creationId xmlns:a16="http://schemas.microsoft.com/office/drawing/2014/main" id="{06789497-0C80-4998-861E-CF9334CACE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38970" y="6525510"/>
            <a:ext cx="513367" cy="56700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BED3819A-26EA-464D-B1EA-2B3BA4364998}"/>
              </a:ext>
            </a:extLst>
          </p:cNvPr>
          <p:cNvSpPr txBox="1"/>
          <p:nvPr/>
        </p:nvSpPr>
        <p:spPr>
          <a:xfrm>
            <a:off x="6438969" y="6678132"/>
            <a:ext cx="580073" cy="270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5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GTIN</a:t>
            </a:r>
            <a:endParaRPr lang="ru-RU" sz="1155" b="1" dirty="0"/>
          </a:p>
        </p:txBody>
      </p:sp>
      <p:sp>
        <p:nvSpPr>
          <p:cNvPr id="52" name="Rounded Rectangle 28">
            <a:extLst>
              <a:ext uri="{FF2B5EF4-FFF2-40B4-BE49-F238E27FC236}">
                <a16:creationId xmlns:a16="http://schemas.microsoft.com/office/drawing/2014/main" id="{4F0D6296-44F8-4195-BA41-CCBFD392D345}"/>
              </a:ext>
            </a:extLst>
          </p:cNvPr>
          <p:cNvSpPr/>
          <p:nvPr/>
        </p:nvSpPr>
        <p:spPr>
          <a:xfrm>
            <a:off x="2142284" y="7144025"/>
            <a:ext cx="1305866" cy="452430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 1 марта 2025</a:t>
            </a:r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Rectangle 37">
            <a:extLst>
              <a:ext uri="{FF2B5EF4-FFF2-40B4-BE49-F238E27FC236}">
                <a16:creationId xmlns:a16="http://schemas.microsoft.com/office/drawing/2014/main" id="{77949643-D6FD-4F9A-84B3-5ABF5D2CAD27}"/>
              </a:ext>
            </a:extLst>
          </p:cNvPr>
          <p:cNvSpPr/>
          <p:nvPr/>
        </p:nvSpPr>
        <p:spPr>
          <a:xfrm>
            <a:off x="1995095" y="7697406"/>
            <a:ext cx="1600244" cy="29084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регистрация </a:t>
            </a:r>
            <a:r>
              <a:rPr lang="ru-RU" sz="945" b="1" dirty="0" err="1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ПКПиБХ</a:t>
            </a:r>
            <a:endParaRPr lang="ru-RU" sz="945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187DB44-10A9-43A3-A58C-BF24CDC5FED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7063" y="6517635"/>
            <a:ext cx="581922" cy="581922"/>
          </a:xfrm>
          <a:prstGeom prst="rect">
            <a:avLst/>
          </a:prstGeom>
        </p:spPr>
      </p:pic>
      <p:sp>
        <p:nvSpPr>
          <p:cNvPr id="59" name="Rounded Rectangle 74">
            <a:extLst>
              <a:ext uri="{FF2B5EF4-FFF2-40B4-BE49-F238E27FC236}">
                <a16:creationId xmlns:a16="http://schemas.microsoft.com/office/drawing/2014/main" id="{312DF20F-8A57-413C-A2C5-CE3A784E563F}"/>
              </a:ext>
            </a:extLst>
          </p:cNvPr>
          <p:cNvSpPr/>
          <p:nvPr/>
        </p:nvSpPr>
        <p:spPr>
          <a:xfrm>
            <a:off x="4755437" y="3211124"/>
            <a:ext cx="1605762" cy="444278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1 июля 2025</a:t>
            </a:r>
          </a:p>
        </p:txBody>
      </p:sp>
      <p:sp>
        <p:nvSpPr>
          <p:cNvPr id="61" name="Rectangle 31">
            <a:extLst>
              <a:ext uri="{FF2B5EF4-FFF2-40B4-BE49-F238E27FC236}">
                <a16:creationId xmlns:a16="http://schemas.microsoft.com/office/drawing/2014/main" id="{C70FC85D-9416-47C8-A450-24C668A391D2}"/>
              </a:ext>
            </a:extLst>
          </p:cNvPr>
          <p:cNvSpPr/>
          <p:nvPr/>
        </p:nvSpPr>
        <p:spPr>
          <a:xfrm>
            <a:off x="4140812" y="3752798"/>
            <a:ext cx="2739473" cy="101797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</a:t>
            </a:r>
          </a:p>
          <a:p>
            <a:pPr algn="ctr"/>
            <a:r>
              <a:rPr lang="ru-RU" sz="945" b="1" dirty="0"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3305, </a:t>
            </a:r>
            <a:r>
              <a:rPr lang="ru-RU" sz="945" b="1" dirty="0">
                <a:latin typeface="PT Sans Regular"/>
                <a:cs typeface="Segoe UI" panose="020B0502040204020203" pitchFamily="34" charset="0"/>
              </a:rPr>
              <a:t>3307 10 000 0, 3307 20 000 0, 3307 30 000 0, 3307 90 000 8, 3307 49 000 0 </a:t>
            </a:r>
          </a:p>
          <a:p>
            <a:pPr algn="ctr"/>
            <a:r>
              <a:rPr lang="ru-RU" sz="945" b="1" dirty="0"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средства для волос , средства для бритья, дезодоранты</a:t>
            </a:r>
          </a:p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+2 месяца для ФТС</a:t>
            </a:r>
          </a:p>
          <a:p>
            <a:pPr algn="ctr"/>
            <a:endParaRPr lang="ru-RU" sz="945" b="1" dirty="0"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Rectangle 97">
            <a:extLst>
              <a:ext uri="{FF2B5EF4-FFF2-40B4-BE49-F238E27FC236}">
                <a16:creationId xmlns:a16="http://schemas.microsoft.com/office/drawing/2014/main" id="{A8A0B47E-CCF8-478F-A6F5-004713DF5F34}"/>
              </a:ext>
            </a:extLst>
          </p:cNvPr>
          <p:cNvSpPr/>
          <p:nvPr/>
        </p:nvSpPr>
        <p:spPr>
          <a:xfrm>
            <a:off x="5548388" y="7676458"/>
            <a:ext cx="2339551" cy="658036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Объемно-сортовой учёт </a:t>
            </a:r>
            <a:r>
              <a:rPr lang="ru-RU" sz="945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по ЭДО, </a:t>
            </a:r>
            <a:r>
              <a:rPr lang="ru-RU" sz="945" b="1" dirty="0">
                <a:solidFill>
                  <a:srgbClr val="FF000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lang="ru-RU" sz="945" b="1" dirty="0">
                <a:solidFill>
                  <a:srgbClr val="FF0000"/>
                </a:solidFill>
                <a:latin typeface="PT Sans Regular"/>
                <a:cs typeface="Segoe UI" panose="020B0502040204020203" pitchFamily="34" charset="0"/>
              </a:rPr>
              <a:t>ключая бритвы, кассеты, лезвия</a:t>
            </a:r>
            <a:endParaRPr lang="ru-RU" sz="945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  <a:p>
            <a:pPr algn="ctr"/>
            <a:br>
              <a:rPr lang="ru-RU" sz="945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</a:br>
            <a:endParaRPr lang="ru-RU" sz="945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ounded Rectangle 74">
            <a:extLst>
              <a:ext uri="{FF2B5EF4-FFF2-40B4-BE49-F238E27FC236}">
                <a16:creationId xmlns:a16="http://schemas.microsoft.com/office/drawing/2014/main" id="{4E0BEEBE-269B-5BCD-3273-43CF82DF6393}"/>
              </a:ext>
            </a:extLst>
          </p:cNvPr>
          <p:cNvSpPr/>
          <p:nvPr/>
        </p:nvSpPr>
        <p:spPr>
          <a:xfrm>
            <a:off x="7208456" y="3217246"/>
            <a:ext cx="1768194" cy="444297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60" b="1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1 октября 2025</a:t>
            </a:r>
          </a:p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 </a:t>
            </a:r>
            <a:endParaRPr lang="en-RU" sz="1260" b="1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</p:txBody>
      </p:sp>
      <p:sp>
        <p:nvSpPr>
          <p:cNvPr id="7" name="Rectangle 31">
            <a:extLst>
              <a:ext uri="{FF2B5EF4-FFF2-40B4-BE49-F238E27FC236}">
                <a16:creationId xmlns:a16="http://schemas.microsoft.com/office/drawing/2014/main" id="{A2CDB659-E931-B47E-15DE-02C40F947920}"/>
              </a:ext>
            </a:extLst>
          </p:cNvPr>
          <p:cNvSpPr/>
          <p:nvPr/>
        </p:nvSpPr>
        <p:spPr>
          <a:xfrm>
            <a:off x="6825212" y="3779238"/>
            <a:ext cx="2578024" cy="87254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</a:t>
            </a:r>
          </a:p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3304, </a:t>
            </a:r>
            <a:r>
              <a:rPr lang="ru-RU" sz="945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3306 10 000 0, 3306 90 000 0 </a:t>
            </a:r>
          </a:p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Косметика, зубные пасты</a:t>
            </a:r>
          </a:p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+2 месяца для ФТС</a:t>
            </a:r>
          </a:p>
          <a:p>
            <a:pPr algn="ctr"/>
            <a:endParaRPr lang="ru-RU" sz="945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945" b="1" dirty="0">
              <a:solidFill>
                <a:srgbClr val="FF000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Rounded Rectangle 74">
            <a:extLst>
              <a:ext uri="{FF2B5EF4-FFF2-40B4-BE49-F238E27FC236}">
                <a16:creationId xmlns:a16="http://schemas.microsoft.com/office/drawing/2014/main" id="{60CD6253-A4F5-4555-A1F2-33FEB562886A}"/>
              </a:ext>
            </a:extLst>
          </p:cNvPr>
          <p:cNvSpPr/>
          <p:nvPr/>
        </p:nvSpPr>
        <p:spPr>
          <a:xfrm>
            <a:off x="9842097" y="7143078"/>
            <a:ext cx="1703529" cy="436721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6B81672-49A9-4FA0-A86B-E92796CAABC9}"/>
              </a:ext>
            </a:extLst>
          </p:cNvPr>
          <p:cNvSpPr txBox="1"/>
          <p:nvPr/>
        </p:nvSpPr>
        <p:spPr>
          <a:xfrm>
            <a:off x="9893476" y="7241719"/>
            <a:ext cx="1652150" cy="270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55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Июль 2028</a:t>
            </a:r>
            <a:endParaRPr lang="en-RU" sz="1155" b="1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</p:txBody>
      </p:sp>
      <p:pic>
        <p:nvPicPr>
          <p:cNvPr id="35" name="Picture 99">
            <a:extLst>
              <a:ext uri="{FF2B5EF4-FFF2-40B4-BE49-F238E27FC236}">
                <a16:creationId xmlns:a16="http://schemas.microsoft.com/office/drawing/2014/main" id="{B0228AAD-2FC3-4DFD-846D-98784B9770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358061" y="6531978"/>
            <a:ext cx="591140" cy="5670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5D503D9-0190-4DD6-8780-5DA7C542A5AC}"/>
              </a:ext>
            </a:extLst>
          </p:cNvPr>
          <p:cNvSpPr txBox="1"/>
          <p:nvPr/>
        </p:nvSpPr>
        <p:spPr>
          <a:xfrm>
            <a:off x="10429514" y="6679713"/>
            <a:ext cx="580073" cy="270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55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КМ</a:t>
            </a:r>
            <a:endParaRPr lang="ru-RU" sz="1155" b="1" dirty="0"/>
          </a:p>
        </p:txBody>
      </p:sp>
      <p:sp>
        <p:nvSpPr>
          <p:cNvPr id="37" name="Rectangle 97">
            <a:extLst>
              <a:ext uri="{FF2B5EF4-FFF2-40B4-BE49-F238E27FC236}">
                <a16:creationId xmlns:a16="http://schemas.microsoft.com/office/drawing/2014/main" id="{8519F960-A318-405E-AC8D-1D9A3BABB27D}"/>
              </a:ext>
            </a:extLst>
          </p:cNvPr>
          <p:cNvSpPr/>
          <p:nvPr/>
        </p:nvSpPr>
        <p:spPr>
          <a:xfrm>
            <a:off x="8901707" y="7531034"/>
            <a:ext cx="3602278" cy="803460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algn="ctr"/>
            <a:endParaRPr lang="ru-RU" sz="945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945" b="1" dirty="0" err="1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Поэкземплярный</a:t>
            </a:r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 учёт </a:t>
            </a:r>
            <a:r>
              <a:rPr lang="ru-RU" sz="945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по ЭДО, </a:t>
            </a:r>
          </a:p>
          <a:p>
            <a:pPr algn="ctr"/>
            <a:r>
              <a:rPr lang="ru-RU" sz="945" b="1" dirty="0">
                <a:solidFill>
                  <a:srgbClr val="FF0000"/>
                </a:solidFill>
                <a:latin typeface="PT Sans Regular"/>
                <a:cs typeface="Segoe UI" panose="020B0502040204020203" pitchFamily="34" charset="0"/>
              </a:rPr>
              <a:t>включая бритвы, кассеты, лезвия</a:t>
            </a:r>
            <a:endParaRPr lang="ru-RU" sz="945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  <a:p>
            <a:pPr algn="ctr"/>
            <a:br>
              <a:rPr lang="ru-RU" sz="945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</a:br>
            <a:endParaRPr lang="ru-RU" sz="945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Rounded Rectangle 74">
            <a:extLst>
              <a:ext uri="{FF2B5EF4-FFF2-40B4-BE49-F238E27FC236}">
                <a16:creationId xmlns:a16="http://schemas.microsoft.com/office/drawing/2014/main" id="{1AB7BFFD-1C15-49AD-83AD-2319E435B01A}"/>
              </a:ext>
            </a:extLst>
          </p:cNvPr>
          <p:cNvSpPr/>
          <p:nvPr/>
        </p:nvSpPr>
        <p:spPr>
          <a:xfrm>
            <a:off x="9722575" y="3214757"/>
            <a:ext cx="1768194" cy="444297"/>
          </a:xfrm>
          <a:prstGeom prst="roundRect">
            <a:avLst>
              <a:gd name="adj" fmla="val 2248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60" b="1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1 декабря 2025</a:t>
            </a:r>
          </a:p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 </a:t>
            </a:r>
            <a:endParaRPr lang="en-RU" sz="1260" b="1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</p:txBody>
      </p:sp>
      <p:sp>
        <p:nvSpPr>
          <p:cNvPr id="39" name="Rectangle 31">
            <a:extLst>
              <a:ext uri="{FF2B5EF4-FFF2-40B4-BE49-F238E27FC236}">
                <a16:creationId xmlns:a16="http://schemas.microsoft.com/office/drawing/2014/main" id="{5C0E0356-D3F0-4D21-A4A7-3720F99E0A62}"/>
              </a:ext>
            </a:extLst>
          </p:cNvPr>
          <p:cNvSpPr/>
          <p:nvPr/>
        </p:nvSpPr>
        <p:spPr>
          <a:xfrm>
            <a:off x="9317660" y="3758099"/>
            <a:ext cx="2578024" cy="101797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945" b="1" dirty="0">
                <a:solidFill>
                  <a:srgbClr val="FF000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</a:t>
            </a:r>
          </a:p>
          <a:p>
            <a:pPr algn="ctr"/>
            <a:r>
              <a:rPr lang="ru-RU" sz="945" b="1" dirty="0">
                <a:solidFill>
                  <a:srgbClr val="FF000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8212101000, 8212109000, 8212200000, 8212900000</a:t>
            </a:r>
          </a:p>
          <a:p>
            <a:pPr algn="ctr"/>
            <a:r>
              <a:rPr lang="ru-RU" sz="945" b="1" dirty="0">
                <a:solidFill>
                  <a:srgbClr val="FF000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Бритвы, кассеты, лезвия</a:t>
            </a:r>
          </a:p>
          <a:p>
            <a:pPr algn="ctr"/>
            <a:r>
              <a:rPr lang="ru-RU" sz="945" b="1" dirty="0">
                <a:solidFill>
                  <a:srgbClr val="FF000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+2 месяца для ФТС</a:t>
            </a:r>
          </a:p>
          <a:p>
            <a:pPr algn="ctr"/>
            <a:endParaRPr lang="ru-RU" sz="945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en-US" sz="945" b="1" dirty="0">
              <a:solidFill>
                <a:srgbClr val="FF000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ounded Rectangle 74">
            <a:extLst>
              <a:ext uri="{FF2B5EF4-FFF2-40B4-BE49-F238E27FC236}">
                <a16:creationId xmlns:a16="http://schemas.microsoft.com/office/drawing/2014/main" id="{4A3E84FF-A713-7CD2-2A7E-B1FEFFA94ECD}"/>
              </a:ext>
            </a:extLst>
          </p:cNvPr>
          <p:cNvSpPr/>
          <p:nvPr/>
        </p:nvSpPr>
        <p:spPr>
          <a:xfrm>
            <a:off x="7960677" y="7127368"/>
            <a:ext cx="1559062" cy="461248"/>
          </a:xfrm>
          <a:prstGeom prst="roundRect">
            <a:avLst>
              <a:gd name="adj" fmla="val 2248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60" b="1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До 1 декабря 2026</a:t>
            </a:r>
          </a:p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 </a:t>
            </a:r>
            <a:endParaRPr lang="en-RU" sz="1260" b="1" dirty="0">
              <a:solidFill>
                <a:srgbClr val="404040"/>
              </a:solidFill>
              <a:latin typeface="PT Sans Regular"/>
              <a:cs typeface="Segoe UI" panose="020B0502040204020203" pitchFamily="34" charset="0"/>
            </a:endParaRPr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CC84C937-BA5A-7713-DE58-6556E0E5CD14}"/>
              </a:ext>
            </a:extLst>
          </p:cNvPr>
          <p:cNvSpPr/>
          <p:nvPr/>
        </p:nvSpPr>
        <p:spPr>
          <a:xfrm>
            <a:off x="7839491" y="7736437"/>
            <a:ext cx="1801436" cy="43627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945" b="1" dirty="0">
                <a:solidFill>
                  <a:srgbClr val="FF000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Окончание маркировки остатков бритв, кассет, лезвий</a:t>
            </a:r>
          </a:p>
        </p:txBody>
      </p:sp>
      <p:sp>
        <p:nvSpPr>
          <p:cNvPr id="5" name="Rounded Rectangle 28">
            <a:extLst>
              <a:ext uri="{FF2B5EF4-FFF2-40B4-BE49-F238E27FC236}">
                <a16:creationId xmlns:a16="http://schemas.microsoft.com/office/drawing/2014/main" id="{D31C925F-2BFF-683A-D743-922BC53E06C6}"/>
              </a:ext>
            </a:extLst>
          </p:cNvPr>
          <p:cNvSpPr/>
          <p:nvPr/>
        </p:nvSpPr>
        <p:spPr>
          <a:xfrm>
            <a:off x="3848847" y="7133144"/>
            <a:ext cx="1699542" cy="462365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 1 </a:t>
            </a:r>
            <a:r>
              <a:rPr lang="ru-RU" sz="126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сентября</a:t>
            </a:r>
            <a:r>
              <a:rPr lang="ru-RU" sz="126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  2025</a:t>
            </a:r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7C08AEC8-9058-F89E-197C-FE3441D9D4AB}"/>
              </a:ext>
            </a:extLst>
          </p:cNvPr>
          <p:cNvSpPr/>
          <p:nvPr/>
        </p:nvSpPr>
        <p:spPr>
          <a:xfrm>
            <a:off x="3871050" y="7731047"/>
            <a:ext cx="1801436" cy="29084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94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регистрация  </a:t>
            </a:r>
            <a:r>
              <a:rPr lang="ru-RU" sz="945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- </a:t>
            </a:r>
            <a:r>
              <a:rPr lang="ru-RU" sz="945" b="1" dirty="0">
                <a:solidFill>
                  <a:srgbClr val="FF000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бритвы, кассеты, лезвия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37BC77A-A811-BE65-B09B-B273D24C420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5091" y="6531958"/>
            <a:ext cx="581922" cy="581922"/>
          </a:xfrm>
          <a:prstGeom prst="rect">
            <a:avLst/>
          </a:prstGeom>
        </p:spPr>
      </p:pic>
      <p:sp>
        <p:nvSpPr>
          <p:cNvPr id="2" name="Скругленный прямоугольник 8">
            <a:extLst>
              <a:ext uri="{FF2B5EF4-FFF2-40B4-BE49-F238E27FC236}">
                <a16:creationId xmlns:a16="http://schemas.microsoft.com/office/drawing/2014/main" id="{1D99FCFF-5D4A-278E-F878-AC6C8D727D31}"/>
              </a:ext>
            </a:extLst>
          </p:cNvPr>
          <p:cNvSpPr/>
          <p:nvPr/>
        </p:nvSpPr>
        <p:spPr>
          <a:xfrm>
            <a:off x="521521" y="1428490"/>
            <a:ext cx="11834897" cy="1135844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189000" rIns="189000" bIns="189000" rtlCol="0" anchor="ctr"/>
          <a:lstStyle/>
          <a:p>
            <a:r>
              <a:rPr lang="ru-RU" sz="252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Этапы запуска обязательной маркировки косметики, бытовой химии и товаров для личного ухода и гигиены  (</a:t>
            </a:r>
            <a:r>
              <a:rPr lang="ru-RU" sz="2520" b="1" dirty="0" err="1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поэтапность</a:t>
            </a:r>
            <a:r>
              <a:rPr lang="ru-RU" sz="252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в разрезе ТН ВЭД)</a:t>
            </a:r>
          </a:p>
        </p:txBody>
      </p:sp>
    </p:spTree>
    <p:extLst>
      <p:ext uri="{BB962C8B-B14F-4D97-AF65-F5344CB8AC3E}">
        <p14:creationId xmlns:p14="http://schemas.microsoft.com/office/powerpoint/2010/main" val="1491528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Straight Connector 7">
            <a:extLst>
              <a:ext uri="{FF2B5EF4-FFF2-40B4-BE49-F238E27FC236}">
                <a16:creationId xmlns:a16="http://schemas.microsoft.com/office/drawing/2014/main" id="{500EF960-2754-43B4-8094-0476914F0B39}"/>
              </a:ext>
            </a:extLst>
          </p:cNvPr>
          <p:cNvCxnSpPr>
            <a:cxnSpLocks/>
          </p:cNvCxnSpPr>
          <p:nvPr/>
        </p:nvCxnSpPr>
        <p:spPr>
          <a:xfrm>
            <a:off x="1878792" y="5494055"/>
            <a:ext cx="10713941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5677F8E-4AEE-CF5A-A28F-8302BDFBB855}"/>
              </a:ext>
            </a:extLst>
          </p:cNvPr>
          <p:cNvSpPr/>
          <p:nvPr/>
        </p:nvSpPr>
        <p:spPr>
          <a:xfrm>
            <a:off x="2332461" y="3845670"/>
            <a:ext cx="1981705" cy="77559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84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 сахаристых: печенья, мармелада, зефира, пастилы, восточных сладостей, вафель</a:t>
            </a:r>
          </a:p>
          <a:p>
            <a:pPr algn="ctr"/>
            <a:r>
              <a:rPr lang="ru-RU" sz="84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Шоколадных и ореховых и прочие паст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DC3AF5C-9FDE-0132-4A37-460BCFCE489F}"/>
              </a:ext>
            </a:extLst>
          </p:cNvPr>
          <p:cNvSpPr/>
          <p:nvPr/>
        </p:nvSpPr>
        <p:spPr>
          <a:xfrm>
            <a:off x="8755493" y="5667408"/>
            <a:ext cx="2351853" cy="775597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84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продажа маркированной продукции (единичная реализация) </a:t>
            </a:r>
            <a:r>
              <a:rPr lang="ru-RU" sz="84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путем розничной реализации, </a:t>
            </a:r>
            <a:r>
              <a:rPr lang="ru-RU" sz="84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+а также </a:t>
            </a:r>
            <a:r>
              <a:rPr lang="ru-RU" sz="840" b="1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передача сведений о выводе из оборота</a:t>
            </a:r>
            <a:r>
              <a:rPr lang="ru-RU" sz="840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 путем, не являющимся продажей в розницу</a:t>
            </a:r>
            <a:endParaRPr lang="ru-RU" sz="840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840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" name="Rounded Rectangle 74">
            <a:extLst>
              <a:ext uri="{FF2B5EF4-FFF2-40B4-BE49-F238E27FC236}">
                <a16:creationId xmlns:a16="http://schemas.microsoft.com/office/drawing/2014/main" id="{9958DAFC-CCF0-B16F-81C0-88B1CBDDFCE4}"/>
              </a:ext>
            </a:extLst>
          </p:cNvPr>
          <p:cNvSpPr/>
          <p:nvPr/>
        </p:nvSpPr>
        <p:spPr>
          <a:xfrm>
            <a:off x="9061003" y="5366370"/>
            <a:ext cx="1706173" cy="250954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 1 июля 2027</a:t>
            </a:r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530933A-96FC-EDFE-0CE5-D439A6CB6018}"/>
              </a:ext>
            </a:extLst>
          </p:cNvPr>
          <p:cNvSpPr/>
          <p:nvPr/>
        </p:nvSpPr>
        <p:spPr>
          <a:xfrm>
            <a:off x="11064334" y="7600638"/>
            <a:ext cx="1745182" cy="464137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algn="ctr"/>
            <a:r>
              <a:rPr lang="ru-RU" sz="840" b="1" dirty="0" err="1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Поэкземплярный</a:t>
            </a:r>
            <a:r>
              <a:rPr lang="ru-RU" sz="84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 учёт </a:t>
            </a:r>
            <a:r>
              <a:rPr lang="ru-RU" sz="84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по ЭДО и при передаче данных </a:t>
            </a:r>
          </a:p>
          <a:p>
            <a:pPr algn="ctr"/>
            <a:r>
              <a:rPr lang="ru-RU" sz="84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в ГИС МТ</a:t>
            </a:r>
          </a:p>
        </p:txBody>
      </p:sp>
      <p:pic>
        <p:nvPicPr>
          <p:cNvPr id="85" name="Рисунок 47">
            <a:extLst>
              <a:ext uri="{FF2B5EF4-FFF2-40B4-BE49-F238E27FC236}">
                <a16:creationId xmlns:a16="http://schemas.microsoft.com/office/drawing/2014/main" id="{D18C5D59-2621-4E07-80CB-02629CC86D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71663" y="6498594"/>
            <a:ext cx="591140" cy="59114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98E8CACE-24EC-454A-8A75-D1CEAACA1810}"/>
              </a:ext>
            </a:extLst>
          </p:cNvPr>
          <p:cNvSpPr txBox="1"/>
          <p:nvPr/>
        </p:nvSpPr>
        <p:spPr>
          <a:xfrm>
            <a:off x="406885" y="1503499"/>
            <a:ext cx="8873335" cy="102816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chemeClr val="tx1">
                    <a:lumMod val="7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520" dirty="0">
                <a:solidFill>
                  <a:srgbClr val="404040"/>
                </a:solidFill>
              </a:rPr>
              <a:t>ЭТАПЫ ЗАПУСКА ОБЯЗАТЕЛЬНОЙ </a:t>
            </a:r>
          </a:p>
          <a:p>
            <a:r>
              <a:rPr lang="ru-RU" sz="2520" dirty="0">
                <a:solidFill>
                  <a:srgbClr val="404040"/>
                </a:solidFill>
              </a:rPr>
              <a:t>МАРКИРОВКИ СЛАДОСТЕЙ И КОНДИТЕРСКИХ </a:t>
            </a:r>
          </a:p>
          <a:p>
            <a:r>
              <a:rPr lang="ru-RU" sz="2520" dirty="0">
                <a:solidFill>
                  <a:srgbClr val="404040"/>
                </a:solidFill>
              </a:rPr>
              <a:t>ИЗДЕЛИЙ (ППР №818 от 31.05.2025)</a:t>
            </a:r>
          </a:p>
        </p:txBody>
      </p:sp>
      <p:sp>
        <p:nvSpPr>
          <p:cNvPr id="76" name="Rounded Rectangle 167">
            <a:extLst>
              <a:ext uri="{FF2B5EF4-FFF2-40B4-BE49-F238E27FC236}">
                <a16:creationId xmlns:a16="http://schemas.microsoft.com/office/drawing/2014/main" id="{65B357CE-8DF5-4ED0-A21D-4577F5DF178A}"/>
              </a:ext>
            </a:extLst>
          </p:cNvPr>
          <p:cNvSpPr/>
          <p:nvPr/>
        </p:nvSpPr>
        <p:spPr>
          <a:xfrm>
            <a:off x="272070" y="6767211"/>
            <a:ext cx="1438569" cy="1556097"/>
          </a:xfrm>
          <a:prstGeom prst="roundRect">
            <a:avLst>
              <a:gd name="adj" fmla="val 7708"/>
            </a:avLst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9" name="Rounded Rectangle 165">
            <a:extLst>
              <a:ext uri="{FF2B5EF4-FFF2-40B4-BE49-F238E27FC236}">
                <a16:creationId xmlns:a16="http://schemas.microsoft.com/office/drawing/2014/main" id="{AA4F3CA2-3519-4FBD-8D3B-17024B83ED15}"/>
              </a:ext>
            </a:extLst>
          </p:cNvPr>
          <p:cNvSpPr/>
          <p:nvPr/>
        </p:nvSpPr>
        <p:spPr>
          <a:xfrm>
            <a:off x="280568" y="4890722"/>
            <a:ext cx="1430072" cy="1521143"/>
          </a:xfrm>
          <a:prstGeom prst="roundRect">
            <a:avLst>
              <a:gd name="adj" fmla="val 7708"/>
            </a:avLst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0" name="Rounded Rectangle 162">
            <a:extLst>
              <a:ext uri="{FF2B5EF4-FFF2-40B4-BE49-F238E27FC236}">
                <a16:creationId xmlns:a16="http://schemas.microsoft.com/office/drawing/2014/main" id="{42CB6ECC-B27C-4DB4-AE8C-D585CA6EA8CB}"/>
              </a:ext>
            </a:extLst>
          </p:cNvPr>
          <p:cNvSpPr/>
          <p:nvPr/>
        </p:nvSpPr>
        <p:spPr>
          <a:xfrm>
            <a:off x="272070" y="2996613"/>
            <a:ext cx="1459286" cy="1521143"/>
          </a:xfrm>
          <a:prstGeom prst="roundRect">
            <a:avLst>
              <a:gd name="adj" fmla="val 7708"/>
            </a:avLst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D1B2398-7530-45C0-9D9A-D4FC63EA03D1}"/>
              </a:ext>
            </a:extLst>
          </p:cNvPr>
          <p:cNvSpPr txBox="1"/>
          <p:nvPr/>
        </p:nvSpPr>
        <p:spPr>
          <a:xfrm>
            <a:off x="269377" y="3903529"/>
            <a:ext cx="1483098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6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Производители,</a:t>
            </a:r>
          </a:p>
          <a:p>
            <a:pPr algn="ctr"/>
            <a:r>
              <a:rPr lang="ru-RU" sz="126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импортеры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4840EBE-8F26-4CCD-941F-BECECBEFD5D1}"/>
              </a:ext>
            </a:extLst>
          </p:cNvPr>
          <p:cNvSpPr txBox="1"/>
          <p:nvPr/>
        </p:nvSpPr>
        <p:spPr>
          <a:xfrm>
            <a:off x="349278" y="7884561"/>
            <a:ext cx="1311578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6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Все участники</a:t>
            </a:r>
          </a:p>
        </p:txBody>
      </p:sp>
      <p:pic>
        <p:nvPicPr>
          <p:cNvPr id="88" name="Picture 63">
            <a:extLst>
              <a:ext uri="{FF2B5EF4-FFF2-40B4-BE49-F238E27FC236}">
                <a16:creationId xmlns:a16="http://schemas.microsoft.com/office/drawing/2014/main" id="{68A52107-34D6-4C04-9997-785F9AC6A2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477" y="5116187"/>
            <a:ext cx="756000" cy="756000"/>
          </a:xfrm>
          <a:prstGeom prst="rect">
            <a:avLst/>
          </a:prstGeom>
        </p:spPr>
      </p:pic>
      <p:pic>
        <p:nvPicPr>
          <p:cNvPr id="89" name="Picture 37">
            <a:extLst>
              <a:ext uri="{FF2B5EF4-FFF2-40B4-BE49-F238E27FC236}">
                <a16:creationId xmlns:a16="http://schemas.microsoft.com/office/drawing/2014/main" id="{A8CDD88D-FD5E-43C4-A2CD-4765269A281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925" y="3088953"/>
            <a:ext cx="756000" cy="756000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3AF52FA7-88CA-441D-848E-86EF33F95F41}"/>
              </a:ext>
            </a:extLst>
          </p:cNvPr>
          <p:cNvSpPr txBox="1"/>
          <p:nvPr/>
        </p:nvSpPr>
        <p:spPr>
          <a:xfrm>
            <a:off x="546165" y="5912325"/>
            <a:ext cx="938168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6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Розница</a:t>
            </a:r>
          </a:p>
        </p:txBody>
      </p:sp>
      <p:pic>
        <p:nvPicPr>
          <p:cNvPr id="94" name="Picture 43">
            <a:extLst>
              <a:ext uri="{FF2B5EF4-FFF2-40B4-BE49-F238E27FC236}">
                <a16:creationId xmlns:a16="http://schemas.microsoft.com/office/drawing/2014/main" id="{A8BAF695-5FB8-44ED-90A8-032623EF5A9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186" y="7032453"/>
            <a:ext cx="756000" cy="756000"/>
          </a:xfrm>
          <a:prstGeom prst="rect">
            <a:avLst/>
          </a:prstGeom>
        </p:spPr>
      </p:pic>
      <p:cxnSp>
        <p:nvCxnSpPr>
          <p:cNvPr id="95" name="Straight Connector 7">
            <a:extLst>
              <a:ext uri="{FF2B5EF4-FFF2-40B4-BE49-F238E27FC236}">
                <a16:creationId xmlns:a16="http://schemas.microsoft.com/office/drawing/2014/main" id="{5A8B7E2B-28B0-4205-9D3B-1CB3DC2DD8C6}"/>
              </a:ext>
            </a:extLst>
          </p:cNvPr>
          <p:cNvCxnSpPr>
            <a:cxnSpLocks/>
          </p:cNvCxnSpPr>
          <p:nvPr/>
        </p:nvCxnSpPr>
        <p:spPr>
          <a:xfrm>
            <a:off x="1878792" y="3562650"/>
            <a:ext cx="10542129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7">
            <a:extLst>
              <a:ext uri="{FF2B5EF4-FFF2-40B4-BE49-F238E27FC236}">
                <a16:creationId xmlns:a16="http://schemas.microsoft.com/office/drawing/2014/main" id="{61BCBED2-E625-4345-99D7-644E4F3FE9D5}"/>
              </a:ext>
            </a:extLst>
          </p:cNvPr>
          <p:cNvCxnSpPr>
            <a:cxnSpLocks/>
          </p:cNvCxnSpPr>
          <p:nvPr/>
        </p:nvCxnSpPr>
        <p:spPr>
          <a:xfrm>
            <a:off x="1878792" y="7394553"/>
            <a:ext cx="10713941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28">
            <a:extLst>
              <a:ext uri="{FF2B5EF4-FFF2-40B4-BE49-F238E27FC236}">
                <a16:creationId xmlns:a16="http://schemas.microsoft.com/office/drawing/2014/main" id="{0182B3CD-6EDC-4CA8-AB2B-08403CDCF7E9}"/>
              </a:ext>
            </a:extLst>
          </p:cNvPr>
          <p:cNvSpPr/>
          <p:nvPr/>
        </p:nvSpPr>
        <p:spPr>
          <a:xfrm>
            <a:off x="2076558" y="7229814"/>
            <a:ext cx="1710737" cy="317059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321FA1C-E7D4-45BF-AE0F-B6FA921D6F3E}"/>
              </a:ext>
            </a:extLst>
          </p:cNvPr>
          <p:cNvSpPr txBox="1"/>
          <p:nvPr/>
        </p:nvSpPr>
        <p:spPr>
          <a:xfrm>
            <a:off x="2193449" y="7242107"/>
            <a:ext cx="1566367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6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 1 сентября 2025</a:t>
            </a:r>
            <a:endParaRPr lang="ru-RU" sz="1260" dirty="0">
              <a:solidFill>
                <a:srgbClr val="404040"/>
              </a:solidFill>
              <a:latin typeface="PT Sans Regular"/>
            </a:endParaRPr>
          </a:p>
        </p:txBody>
      </p:sp>
      <p:sp>
        <p:nvSpPr>
          <p:cNvPr id="105" name="Rectangle 37">
            <a:extLst>
              <a:ext uri="{FF2B5EF4-FFF2-40B4-BE49-F238E27FC236}">
                <a16:creationId xmlns:a16="http://schemas.microsoft.com/office/drawing/2014/main" id="{8F9CFDCA-F6B7-497E-8D2F-F6F428FF229A}"/>
              </a:ext>
            </a:extLst>
          </p:cNvPr>
          <p:cNvSpPr/>
          <p:nvPr/>
        </p:nvSpPr>
        <p:spPr>
          <a:xfrm>
            <a:off x="2138067" y="7622411"/>
            <a:ext cx="1600244" cy="2585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84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регистрация </a:t>
            </a:r>
            <a:r>
              <a:rPr lang="ru-RU" sz="84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в системе маркировки</a:t>
            </a:r>
          </a:p>
        </p:txBody>
      </p:sp>
      <p:sp>
        <p:nvSpPr>
          <p:cNvPr id="40" name="Rounded Rectangle 74">
            <a:extLst>
              <a:ext uri="{FF2B5EF4-FFF2-40B4-BE49-F238E27FC236}">
                <a16:creationId xmlns:a16="http://schemas.microsoft.com/office/drawing/2014/main" id="{010EE992-6C9B-0D10-760F-A87E44481BE4}"/>
              </a:ext>
            </a:extLst>
          </p:cNvPr>
          <p:cNvSpPr/>
          <p:nvPr/>
        </p:nvSpPr>
        <p:spPr>
          <a:xfrm>
            <a:off x="2445014" y="3426015"/>
            <a:ext cx="1690520" cy="317059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 1 марта 2026</a:t>
            </a:r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6" name="Rounded Rectangle 74">
            <a:extLst>
              <a:ext uri="{FF2B5EF4-FFF2-40B4-BE49-F238E27FC236}">
                <a16:creationId xmlns:a16="http://schemas.microsoft.com/office/drawing/2014/main" id="{D419C759-3C3B-4D1C-A275-933831202750}"/>
              </a:ext>
            </a:extLst>
          </p:cNvPr>
          <p:cNvSpPr/>
          <p:nvPr/>
        </p:nvSpPr>
        <p:spPr>
          <a:xfrm>
            <a:off x="11134297" y="7224639"/>
            <a:ext cx="1577988" cy="290583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3495D54-74D3-47AD-9070-F7AB420CA0CC}"/>
              </a:ext>
            </a:extLst>
          </p:cNvPr>
          <p:cNvSpPr txBox="1"/>
          <p:nvPr/>
        </p:nvSpPr>
        <p:spPr>
          <a:xfrm>
            <a:off x="11277922" y="7240531"/>
            <a:ext cx="1438569" cy="270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5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 1 декабря 2028</a:t>
            </a:r>
            <a:endParaRPr lang="ru-RU" sz="1155" dirty="0">
              <a:solidFill>
                <a:srgbClr val="404040"/>
              </a:solidFill>
              <a:latin typeface="PT Sans Regular"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FDBD0597-245A-4F06-B49A-F91E36A1505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3250" y="6568262"/>
            <a:ext cx="581922" cy="581922"/>
          </a:xfrm>
          <a:prstGeom prst="rect">
            <a:avLst/>
          </a:prstGeom>
        </p:spPr>
      </p:pic>
      <p:sp>
        <p:nvSpPr>
          <p:cNvPr id="41" name="Rectangle 97">
            <a:extLst>
              <a:ext uri="{FF2B5EF4-FFF2-40B4-BE49-F238E27FC236}">
                <a16:creationId xmlns:a16="http://schemas.microsoft.com/office/drawing/2014/main" id="{3A277B3B-A412-4A94-9ECA-1DC7E1A0BC70}"/>
              </a:ext>
            </a:extLst>
          </p:cNvPr>
          <p:cNvSpPr/>
          <p:nvPr/>
        </p:nvSpPr>
        <p:spPr>
          <a:xfrm>
            <a:off x="8611705" y="7600638"/>
            <a:ext cx="2707655" cy="593403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algn="ctr"/>
            <a:r>
              <a:rPr lang="ru-RU" sz="840" b="1" dirty="0" err="1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Партионный</a:t>
            </a:r>
            <a:r>
              <a:rPr lang="ru-RU" sz="84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 учет </a:t>
            </a:r>
            <a:r>
              <a:rPr lang="ru-RU" sz="84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по ЭДО и </a:t>
            </a:r>
          </a:p>
          <a:p>
            <a:pPr algn="ctr"/>
            <a:r>
              <a:rPr lang="ru-RU" sz="84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при передаче данных </a:t>
            </a:r>
          </a:p>
          <a:p>
            <a:pPr algn="ctr"/>
            <a:r>
              <a:rPr lang="ru-RU" sz="84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в ГИС МТ </a:t>
            </a:r>
          </a:p>
          <a:p>
            <a:pPr algn="ctr"/>
            <a:endParaRPr lang="ru-RU" sz="840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4" name="Рисунок 47">
            <a:extLst>
              <a:ext uri="{FF2B5EF4-FFF2-40B4-BE49-F238E27FC236}">
                <a16:creationId xmlns:a16="http://schemas.microsoft.com/office/drawing/2014/main" id="{415365F5-5458-4439-955A-2CD1330CED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3127" y="6534142"/>
            <a:ext cx="591140" cy="591140"/>
          </a:xfrm>
          <a:prstGeom prst="rect">
            <a:avLst/>
          </a:prstGeom>
        </p:spPr>
      </p:pic>
      <p:sp>
        <p:nvSpPr>
          <p:cNvPr id="47" name="Rounded Rectangle 74">
            <a:extLst>
              <a:ext uri="{FF2B5EF4-FFF2-40B4-BE49-F238E27FC236}">
                <a16:creationId xmlns:a16="http://schemas.microsoft.com/office/drawing/2014/main" id="{F1C63FB2-9948-4C2C-9D90-9F813B3A147E}"/>
              </a:ext>
            </a:extLst>
          </p:cNvPr>
          <p:cNvSpPr/>
          <p:nvPr/>
        </p:nvSpPr>
        <p:spPr>
          <a:xfrm>
            <a:off x="9143089" y="7239637"/>
            <a:ext cx="1577988" cy="290583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F86812-7D8C-4D65-A7C0-A114A26838AE}"/>
              </a:ext>
            </a:extLst>
          </p:cNvPr>
          <p:cNvSpPr txBox="1"/>
          <p:nvPr/>
        </p:nvSpPr>
        <p:spPr>
          <a:xfrm>
            <a:off x="9217352" y="7255529"/>
            <a:ext cx="1438569" cy="270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55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 1 июля 2027</a:t>
            </a:r>
            <a:endParaRPr lang="en-RU" sz="1155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1">
            <a:extLst>
              <a:ext uri="{FF2B5EF4-FFF2-40B4-BE49-F238E27FC236}">
                <a16:creationId xmlns:a16="http://schemas.microsoft.com/office/drawing/2014/main" id="{23C0BAC0-2E8D-4756-A1C1-1AB70B3FEDF9}"/>
              </a:ext>
            </a:extLst>
          </p:cNvPr>
          <p:cNvSpPr/>
          <p:nvPr/>
        </p:nvSpPr>
        <p:spPr>
          <a:xfrm>
            <a:off x="4405949" y="3833114"/>
            <a:ext cx="1981705" cy="3877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84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 хлебобулочных изделий (круассаны, пирожные, рулеты), торты</a:t>
            </a:r>
          </a:p>
        </p:txBody>
      </p:sp>
      <p:sp>
        <p:nvSpPr>
          <p:cNvPr id="38" name="Rounded Rectangle 74">
            <a:extLst>
              <a:ext uri="{FF2B5EF4-FFF2-40B4-BE49-F238E27FC236}">
                <a16:creationId xmlns:a16="http://schemas.microsoft.com/office/drawing/2014/main" id="{DACBB8DF-214F-4954-B427-1E8D28CAE1C6}"/>
              </a:ext>
            </a:extLst>
          </p:cNvPr>
          <p:cNvSpPr/>
          <p:nvPr/>
        </p:nvSpPr>
        <p:spPr>
          <a:xfrm>
            <a:off x="4553636" y="3413459"/>
            <a:ext cx="1690520" cy="317059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 1 мая 2026</a:t>
            </a:r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Rectangle 31">
            <a:extLst>
              <a:ext uri="{FF2B5EF4-FFF2-40B4-BE49-F238E27FC236}">
                <a16:creationId xmlns:a16="http://schemas.microsoft.com/office/drawing/2014/main" id="{0B8FC3A9-11AC-492C-83A0-905F0282FAC5}"/>
              </a:ext>
            </a:extLst>
          </p:cNvPr>
          <p:cNvSpPr/>
          <p:nvPr/>
        </p:nvSpPr>
        <p:spPr>
          <a:xfrm>
            <a:off x="6546647" y="3832410"/>
            <a:ext cx="1981705" cy="3877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84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 шоколадных изделий, драже, карамели и жевательной резинки</a:t>
            </a:r>
          </a:p>
        </p:txBody>
      </p:sp>
      <p:sp>
        <p:nvSpPr>
          <p:cNvPr id="52" name="Rounded Rectangle 74">
            <a:extLst>
              <a:ext uri="{FF2B5EF4-FFF2-40B4-BE49-F238E27FC236}">
                <a16:creationId xmlns:a16="http://schemas.microsoft.com/office/drawing/2014/main" id="{18FE03C4-51C3-4E3E-9715-9BC7821AF184}"/>
              </a:ext>
            </a:extLst>
          </p:cNvPr>
          <p:cNvSpPr/>
          <p:nvPr/>
        </p:nvSpPr>
        <p:spPr>
          <a:xfrm>
            <a:off x="6635783" y="3412756"/>
            <a:ext cx="1690520" cy="317059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 1 июля 2026</a:t>
            </a:r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1E6D5C9-A7C6-4F7C-8B14-6C936BA5D7D7}"/>
              </a:ext>
            </a:extLst>
          </p:cNvPr>
          <p:cNvSpPr txBox="1"/>
          <p:nvPr/>
        </p:nvSpPr>
        <p:spPr>
          <a:xfrm>
            <a:off x="8768326" y="1292344"/>
            <a:ext cx="3911169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050" b="1" dirty="0">
                <a:latin typeface="Cambria"/>
                <a:ea typeface="Cambria"/>
                <a:cs typeface="Arial"/>
              </a:rPr>
              <a:t>Исключения:</a:t>
            </a:r>
          </a:p>
          <a:p>
            <a:pPr algn="just"/>
            <a:r>
              <a:rPr lang="ru-RU" sz="1050" dirty="0">
                <a:latin typeface="Cambria"/>
                <a:ea typeface="Cambria"/>
                <a:cs typeface="Arial"/>
              </a:rPr>
              <a:t>1. Жевательная резинка и кондитерские изделия весом до 20 </a:t>
            </a:r>
            <a:r>
              <a:rPr lang="ru-RU" sz="1050" dirty="0" err="1">
                <a:latin typeface="Cambria"/>
                <a:ea typeface="Cambria"/>
                <a:cs typeface="Arial"/>
              </a:rPr>
              <a:t>гр</a:t>
            </a:r>
            <a:r>
              <a:rPr lang="ru-RU" sz="1050" dirty="0">
                <a:latin typeface="Cambria"/>
                <a:ea typeface="Cambria"/>
                <a:cs typeface="Arial"/>
              </a:rPr>
              <a:t> включительно; соусы до 30 </a:t>
            </a:r>
            <a:r>
              <a:rPr lang="ru-RU" sz="1050" dirty="0" err="1">
                <a:latin typeface="Cambria"/>
                <a:ea typeface="Cambria"/>
                <a:cs typeface="Arial"/>
              </a:rPr>
              <a:t>гр</a:t>
            </a:r>
            <a:r>
              <a:rPr lang="ru-RU" sz="1050" dirty="0">
                <a:latin typeface="Cambria"/>
                <a:ea typeface="Cambria"/>
                <a:cs typeface="Arial"/>
              </a:rPr>
              <a:t> или 25 мл включительно</a:t>
            </a:r>
            <a:endParaRPr lang="en-US" sz="1050" dirty="0">
              <a:latin typeface="Cambria"/>
              <a:ea typeface="Cambria"/>
              <a:cs typeface="Arial"/>
            </a:endParaRPr>
          </a:p>
          <a:p>
            <a:pPr algn="just"/>
            <a:r>
              <a:rPr lang="ru-RU" sz="1050" dirty="0">
                <a:latin typeface="Cambria"/>
                <a:ea typeface="Cambria"/>
                <a:cs typeface="Arial"/>
              </a:rPr>
              <a:t>2. Хлебобулочные изделия со сроком годности до 30 суток (включительно), а также хлеб, в т.ч. замороженный</a:t>
            </a:r>
          </a:p>
          <a:p>
            <a:pPr algn="just"/>
            <a:r>
              <a:rPr lang="ru-RU" sz="1050" dirty="0">
                <a:latin typeface="Cambria"/>
                <a:ea typeface="Cambria"/>
                <a:cs typeface="Arial"/>
              </a:rPr>
              <a:t>3. Хлебобулочные изделия, произведенные и реализуемые в рознице</a:t>
            </a:r>
          </a:p>
          <a:p>
            <a:pPr algn="just"/>
            <a:r>
              <a:rPr lang="ru-RU" sz="1050" dirty="0">
                <a:latin typeface="Cambria"/>
                <a:ea typeface="Cambria"/>
                <a:cs typeface="Arial"/>
              </a:rPr>
              <a:t>4. Спецпродукция с СГР</a:t>
            </a:r>
          </a:p>
        </p:txBody>
      </p:sp>
      <p:sp>
        <p:nvSpPr>
          <p:cNvPr id="2" name="Rounded Rectangle 74">
            <a:extLst>
              <a:ext uri="{FF2B5EF4-FFF2-40B4-BE49-F238E27FC236}">
                <a16:creationId xmlns:a16="http://schemas.microsoft.com/office/drawing/2014/main" id="{73E40652-6696-9E66-F7F7-904254841F44}"/>
              </a:ext>
            </a:extLst>
          </p:cNvPr>
          <p:cNvSpPr/>
          <p:nvPr/>
        </p:nvSpPr>
        <p:spPr>
          <a:xfrm>
            <a:off x="9127185" y="3414777"/>
            <a:ext cx="1690520" cy="317059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с 1 июля 2027</a:t>
            </a:r>
            <a:endParaRPr lang="en-RU" sz="1260" b="1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31">
            <a:extLst>
              <a:ext uri="{FF2B5EF4-FFF2-40B4-BE49-F238E27FC236}">
                <a16:creationId xmlns:a16="http://schemas.microsoft.com/office/drawing/2014/main" id="{33D21EB0-374E-A6C8-C815-D6C4A9BA8D24}"/>
              </a:ext>
            </a:extLst>
          </p:cNvPr>
          <p:cNvSpPr/>
          <p:nvPr/>
        </p:nvSpPr>
        <p:spPr>
          <a:xfrm>
            <a:off x="9002031" y="3834434"/>
            <a:ext cx="1981705" cy="2585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840" b="1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 наборов и групповых упаковок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789294-0787-6B87-8BEE-9876592E48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8916" y="2729843"/>
            <a:ext cx="714208" cy="7488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BCBFA7-22BB-8316-34E8-09A2882C2A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6184" y="2655424"/>
            <a:ext cx="688355" cy="7580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A188BD-A594-BE3B-F358-03627896D6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3882" y="2550376"/>
            <a:ext cx="930221" cy="8906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7A1836-0788-93CC-F40F-7AC9C9663C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2151" y="2666735"/>
            <a:ext cx="806040" cy="8643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73A5DA-81DB-70BB-755F-53AA6E7FCE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08915" y="4621266"/>
            <a:ext cx="714208" cy="71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11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55">
            <a:extLst>
              <a:ext uri="{FF2B5EF4-FFF2-40B4-BE49-F238E27FC236}">
                <a16:creationId xmlns:a16="http://schemas.microsoft.com/office/drawing/2014/main" id="{F4DB767C-EA2E-46F5-A76F-38EBA23AF61A}"/>
              </a:ext>
            </a:extLst>
          </p:cNvPr>
          <p:cNvCxnSpPr>
            <a:cxnSpLocks/>
          </p:cNvCxnSpPr>
          <p:nvPr/>
        </p:nvCxnSpPr>
        <p:spPr>
          <a:xfrm>
            <a:off x="6947929" y="2642994"/>
            <a:ext cx="0" cy="431521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4" hidden="1">
            <a:extLst>
              <a:ext uri="{FF2B5EF4-FFF2-40B4-BE49-F238E27FC236}">
                <a16:creationId xmlns:a16="http://schemas.microsoft.com/office/drawing/2014/main" id="{570072FA-E5B6-483C-864D-70217917827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01452" y="2101514"/>
          <a:ext cx="1251" cy="1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Слайд think-cell" r:id="rId5" imgW="384" imgH="385" progId="TCLayout.ActiveDocument.1">
                  <p:embed/>
                </p:oleObj>
              </mc:Choice>
              <mc:Fallback>
                <p:oleObj name="Слайд think-cell" r:id="rId5" imgW="384" imgH="385" progId="TCLayout.ActiveDocument.1">
                  <p:embed/>
                  <p:pic>
                    <p:nvPicPr>
                      <p:cNvPr id="5" name="Объект 4" hidden="1">
                        <a:extLst>
                          <a:ext uri="{FF2B5EF4-FFF2-40B4-BE49-F238E27FC236}">
                            <a16:creationId xmlns:a16="http://schemas.microsoft.com/office/drawing/2014/main" id="{570072FA-E5B6-483C-864D-7021791782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01452" y="2101514"/>
                        <a:ext cx="1251" cy="1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ounded Rectangle 167">
            <a:extLst>
              <a:ext uri="{FF2B5EF4-FFF2-40B4-BE49-F238E27FC236}">
                <a16:creationId xmlns:a16="http://schemas.microsoft.com/office/drawing/2014/main" id="{DEDFEBCB-B706-A08C-D17D-5434BADDE2BA}"/>
              </a:ext>
            </a:extLst>
          </p:cNvPr>
          <p:cNvSpPr/>
          <p:nvPr/>
        </p:nvSpPr>
        <p:spPr>
          <a:xfrm>
            <a:off x="412673" y="2311258"/>
            <a:ext cx="1518791" cy="1008659"/>
          </a:xfrm>
          <a:prstGeom prst="roundRect">
            <a:avLst>
              <a:gd name="adj" fmla="val 7708"/>
            </a:avLst>
          </a:prstGeom>
          <a:solidFill>
            <a:srgbClr val="63666A">
              <a:alpha val="80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endParaRPr lang="en-RU" sz="1260" b="1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ounded Rectangle 167">
            <a:extLst>
              <a:ext uri="{FF2B5EF4-FFF2-40B4-BE49-F238E27FC236}">
                <a16:creationId xmlns:a16="http://schemas.microsoft.com/office/drawing/2014/main" id="{E7FE0003-123E-C7E7-B1EC-B389FAA79D3B}"/>
              </a:ext>
            </a:extLst>
          </p:cNvPr>
          <p:cNvSpPr/>
          <p:nvPr/>
        </p:nvSpPr>
        <p:spPr>
          <a:xfrm>
            <a:off x="412673" y="3412306"/>
            <a:ext cx="1518791" cy="1008659"/>
          </a:xfrm>
          <a:prstGeom prst="roundRect">
            <a:avLst>
              <a:gd name="adj" fmla="val 7708"/>
            </a:avLst>
          </a:prstGeom>
          <a:solidFill>
            <a:srgbClr val="63666A">
              <a:alpha val="80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endParaRPr lang="en-RU" sz="1260" b="1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167">
            <a:extLst>
              <a:ext uri="{FF2B5EF4-FFF2-40B4-BE49-F238E27FC236}">
                <a16:creationId xmlns:a16="http://schemas.microsoft.com/office/drawing/2014/main" id="{8192FCCD-CE3F-E9CB-956B-C5DC0103693B}"/>
              </a:ext>
            </a:extLst>
          </p:cNvPr>
          <p:cNvSpPr/>
          <p:nvPr/>
        </p:nvSpPr>
        <p:spPr>
          <a:xfrm>
            <a:off x="412673" y="5651924"/>
            <a:ext cx="1518791" cy="1008659"/>
          </a:xfrm>
          <a:prstGeom prst="roundRect">
            <a:avLst>
              <a:gd name="adj" fmla="val 7708"/>
            </a:avLst>
          </a:prstGeom>
          <a:solidFill>
            <a:srgbClr val="63666A">
              <a:alpha val="80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endParaRPr lang="en-RU" sz="1260" b="1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61E9DC36-87CD-CB94-CA91-BC98D7D2BCD9}"/>
              </a:ext>
            </a:extLst>
          </p:cNvPr>
          <p:cNvCxnSpPr>
            <a:cxnSpLocks/>
            <a:stCxn id="3" idx="3"/>
          </p:cNvCxnSpPr>
          <p:nvPr/>
        </p:nvCxnSpPr>
        <p:spPr>
          <a:xfrm flipV="1">
            <a:off x="1931465" y="2814359"/>
            <a:ext cx="10667286" cy="1229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A8958BAE-4E8E-A1A3-B176-D584FFF8187A}"/>
              </a:ext>
            </a:extLst>
          </p:cNvPr>
          <p:cNvCxnSpPr>
            <a:cxnSpLocks/>
          </p:cNvCxnSpPr>
          <p:nvPr/>
        </p:nvCxnSpPr>
        <p:spPr>
          <a:xfrm>
            <a:off x="1931465" y="3916635"/>
            <a:ext cx="10667286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36174DEA-9E83-107F-6276-A14A80053BCC}"/>
              </a:ext>
            </a:extLst>
          </p:cNvPr>
          <p:cNvCxnSpPr>
            <a:cxnSpLocks/>
          </p:cNvCxnSpPr>
          <p:nvPr/>
        </p:nvCxnSpPr>
        <p:spPr>
          <a:xfrm>
            <a:off x="1931465" y="6187774"/>
            <a:ext cx="10667286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0392519-7DD1-41D8-42AB-F8586FD62F28}"/>
              </a:ext>
            </a:extLst>
          </p:cNvPr>
          <p:cNvSpPr txBox="1"/>
          <p:nvPr/>
        </p:nvSpPr>
        <p:spPr>
          <a:xfrm>
            <a:off x="412674" y="3998011"/>
            <a:ext cx="151879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bg1"/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ПРОИЗВОДИТЕЛИ</a:t>
            </a:r>
          </a:p>
          <a:p>
            <a:pPr algn="ctr" defTabSz="960120">
              <a:defRPr/>
            </a:pPr>
            <a:endParaRPr lang="ru-RU" sz="1050" b="1" dirty="0">
              <a:solidFill>
                <a:schemeClr val="bg1"/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Picture 44">
            <a:extLst>
              <a:ext uri="{FF2B5EF4-FFF2-40B4-BE49-F238E27FC236}">
                <a16:creationId xmlns:a16="http://schemas.microsoft.com/office/drawing/2014/main" id="{90465B2F-D538-10FF-82BC-2850F21666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45270" y="3548041"/>
            <a:ext cx="453600" cy="44634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966699E-381B-E897-A473-CD53AFEAF6D2}"/>
              </a:ext>
            </a:extLst>
          </p:cNvPr>
          <p:cNvSpPr txBox="1"/>
          <p:nvPr/>
        </p:nvSpPr>
        <p:spPr>
          <a:xfrm>
            <a:off x="412674" y="6269150"/>
            <a:ext cx="15187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bg1"/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РОЗНИЦА</a:t>
            </a:r>
          </a:p>
        </p:txBody>
      </p:sp>
      <p:pic>
        <p:nvPicPr>
          <p:cNvPr id="43" name="Picture 44">
            <a:extLst>
              <a:ext uri="{FF2B5EF4-FFF2-40B4-BE49-F238E27FC236}">
                <a16:creationId xmlns:a16="http://schemas.microsoft.com/office/drawing/2014/main" id="{FB7FAB91-6E89-32CF-3AC8-F4B684AFF4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73695" y="5815550"/>
            <a:ext cx="396749" cy="4536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897B9E7-5B43-C7E2-D877-A583D2953149}"/>
              </a:ext>
            </a:extLst>
          </p:cNvPr>
          <p:cNvSpPr txBox="1"/>
          <p:nvPr/>
        </p:nvSpPr>
        <p:spPr>
          <a:xfrm>
            <a:off x="4289806" y="2226743"/>
            <a:ext cx="54373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60120">
              <a:defRPr/>
            </a:pPr>
            <a:r>
              <a:rPr lang="ru-RU" sz="126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63" name="Rounded Rectangle 36">
            <a:extLst>
              <a:ext uri="{FF2B5EF4-FFF2-40B4-BE49-F238E27FC236}">
                <a16:creationId xmlns:a16="http://schemas.microsoft.com/office/drawing/2014/main" id="{8DB4B5C1-AAA5-D3D5-0F3B-6B81960FBC23}"/>
              </a:ext>
            </a:extLst>
          </p:cNvPr>
          <p:cNvSpPr/>
          <p:nvPr/>
        </p:nvSpPr>
        <p:spPr>
          <a:xfrm>
            <a:off x="4685380" y="2671765"/>
            <a:ext cx="1625400" cy="302400"/>
          </a:xfrm>
          <a:prstGeom prst="roundRect">
            <a:avLst>
              <a:gd name="adj" fmla="val 22486"/>
            </a:avLst>
          </a:prstGeom>
          <a:solidFill>
            <a:srgbClr val="F7F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С 1 декабря 2025</a:t>
            </a:r>
            <a:endParaRPr lang="en-RU" sz="1050" b="1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Rectangle 48">
            <a:extLst>
              <a:ext uri="{FF2B5EF4-FFF2-40B4-BE49-F238E27FC236}">
                <a16:creationId xmlns:a16="http://schemas.microsoft.com/office/drawing/2014/main" id="{764C5763-15A8-68F4-8237-5DD99E1A5F65}"/>
              </a:ext>
            </a:extLst>
          </p:cNvPr>
          <p:cNvSpPr/>
          <p:nvPr/>
        </p:nvSpPr>
        <p:spPr>
          <a:xfrm>
            <a:off x="4330486" y="2983886"/>
            <a:ext cx="2344205" cy="593403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marL="180023" indent="-180023">
              <a:buFont typeface="Arial" panose="020B0604020202020204" pitchFamily="34" charset="0"/>
              <a:buChar char="•"/>
            </a:pP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Обязательная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маркировка</a:t>
            </a:r>
          </a:p>
          <a:p>
            <a:pPr marL="180023" indent="-180023">
              <a:buFont typeface="Arial" panose="020B0604020202020204" pitchFamily="34" charset="0"/>
              <a:buChar char="•"/>
            </a:pP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Хранение </a:t>
            </a: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немаркированных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товаров все еще разрешено</a:t>
            </a:r>
          </a:p>
          <a:p>
            <a:pPr marL="180023" indent="-180023">
              <a:buFont typeface="Arial" panose="020B0604020202020204" pitchFamily="34" charset="0"/>
              <a:buChar char="•"/>
            </a:pP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Старт маркировки </a:t>
            </a: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остатков</a:t>
            </a:r>
          </a:p>
        </p:txBody>
      </p:sp>
      <p:sp>
        <p:nvSpPr>
          <p:cNvPr id="65" name="Rectangle 48">
            <a:extLst>
              <a:ext uri="{FF2B5EF4-FFF2-40B4-BE49-F238E27FC236}">
                <a16:creationId xmlns:a16="http://schemas.microsoft.com/office/drawing/2014/main" id="{658880C8-594C-07A7-F1D5-AAC03AD4F207}"/>
              </a:ext>
            </a:extLst>
          </p:cNvPr>
          <p:cNvSpPr/>
          <p:nvPr/>
        </p:nvSpPr>
        <p:spPr>
          <a:xfrm>
            <a:off x="2263640" y="2952301"/>
            <a:ext cx="1978069" cy="347797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Обязательная </a:t>
            </a: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регистрация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в системе маркировки</a:t>
            </a:r>
          </a:p>
        </p:txBody>
      </p:sp>
      <p:sp>
        <p:nvSpPr>
          <p:cNvPr id="66" name="Rounded Rectangle 36">
            <a:extLst>
              <a:ext uri="{FF2B5EF4-FFF2-40B4-BE49-F238E27FC236}">
                <a16:creationId xmlns:a16="http://schemas.microsoft.com/office/drawing/2014/main" id="{49805D5B-9D7E-3949-ABBE-1121F1FACD9C}"/>
              </a:ext>
            </a:extLst>
          </p:cNvPr>
          <p:cNvSpPr/>
          <p:nvPr/>
        </p:nvSpPr>
        <p:spPr>
          <a:xfrm>
            <a:off x="2381642" y="2642686"/>
            <a:ext cx="1625400" cy="302400"/>
          </a:xfrm>
          <a:prstGeom prst="roundRect">
            <a:avLst>
              <a:gd name="adj" fmla="val 22486"/>
            </a:avLst>
          </a:prstGeom>
          <a:solidFill>
            <a:srgbClr val="F7F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С 1 сентября 2025</a:t>
            </a:r>
            <a:endParaRPr lang="en-RU" sz="1050" b="1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ounded Rectangle 36">
            <a:extLst>
              <a:ext uri="{FF2B5EF4-FFF2-40B4-BE49-F238E27FC236}">
                <a16:creationId xmlns:a16="http://schemas.microsoft.com/office/drawing/2014/main" id="{0D23CABD-BAFB-5DED-C48B-1A2EFF788A8A}"/>
              </a:ext>
            </a:extLst>
          </p:cNvPr>
          <p:cNvSpPr/>
          <p:nvPr/>
        </p:nvSpPr>
        <p:spPr>
          <a:xfrm>
            <a:off x="7920186" y="2669484"/>
            <a:ext cx="1625400" cy="302400"/>
          </a:xfrm>
          <a:prstGeom prst="roundRect">
            <a:avLst>
              <a:gd name="adj" fmla="val 22486"/>
            </a:avLst>
          </a:prstGeom>
          <a:solidFill>
            <a:srgbClr val="F7F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С 1 сентября 2026</a:t>
            </a:r>
            <a:endParaRPr lang="en-RU" sz="1050" b="1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Rectangle 48">
            <a:extLst>
              <a:ext uri="{FF2B5EF4-FFF2-40B4-BE49-F238E27FC236}">
                <a16:creationId xmlns:a16="http://schemas.microsoft.com/office/drawing/2014/main" id="{96E354E6-10ED-3B69-A7FC-165C4D2610FB}"/>
              </a:ext>
            </a:extLst>
          </p:cNvPr>
          <p:cNvSpPr/>
          <p:nvPr/>
        </p:nvSpPr>
        <p:spPr>
          <a:xfrm>
            <a:off x="7703797" y="2936959"/>
            <a:ext cx="2282493" cy="464137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marL="180023" indent="-180023" algn="just">
              <a:buFont typeface="Arial" panose="020B0604020202020204" pitchFamily="34" charset="0"/>
              <a:buChar char="•"/>
            </a:pP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Запрет оборота и хранения </a:t>
            </a: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немаркированного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товара.</a:t>
            </a:r>
          </a:p>
          <a:p>
            <a:pPr marL="180023" indent="-180023" algn="just">
              <a:buFont typeface="Arial" panose="020B0604020202020204" pitchFamily="34" charset="0"/>
              <a:buChar char="•"/>
            </a:pP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Окончание маркировки </a:t>
            </a: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остатков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840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Rectangle 135">
            <a:extLst>
              <a:ext uri="{FF2B5EF4-FFF2-40B4-BE49-F238E27FC236}">
                <a16:creationId xmlns:a16="http://schemas.microsoft.com/office/drawing/2014/main" id="{DBAD3768-37D0-0B98-851C-9649969E5EAF}"/>
              </a:ext>
            </a:extLst>
          </p:cNvPr>
          <p:cNvSpPr/>
          <p:nvPr/>
        </p:nvSpPr>
        <p:spPr>
          <a:xfrm>
            <a:off x="3985915" y="4037705"/>
            <a:ext cx="3033347" cy="722669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algn="ctr"/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Обязательная маркировка</a:t>
            </a:r>
            <a:r>
              <a:rPr lang="en-US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endParaRPr lang="ru-RU" sz="840" b="1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alt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9503 00 </a:t>
            </a:r>
          </a:p>
          <a:p>
            <a:pPr algn="ctr"/>
            <a:r>
              <a:rPr lang="ru-RU" alt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9504 40 000 0 </a:t>
            </a:r>
          </a:p>
          <a:p>
            <a:pPr algn="ctr"/>
            <a:r>
              <a:rPr lang="ru-RU" alt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9504 90 100 0 </a:t>
            </a:r>
          </a:p>
          <a:p>
            <a:pPr algn="ctr"/>
            <a:r>
              <a:rPr lang="ru-RU" alt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9504 90 800 9 </a:t>
            </a:r>
            <a:endParaRPr lang="ru-RU" sz="840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Rounded Rectangle 134">
            <a:extLst>
              <a:ext uri="{FF2B5EF4-FFF2-40B4-BE49-F238E27FC236}">
                <a16:creationId xmlns:a16="http://schemas.microsoft.com/office/drawing/2014/main" id="{A002B8FD-D833-CBF1-6C5E-6467C9EB6EFD}"/>
              </a:ext>
            </a:extLst>
          </p:cNvPr>
          <p:cNvSpPr/>
          <p:nvPr/>
        </p:nvSpPr>
        <p:spPr>
          <a:xfrm>
            <a:off x="4684905" y="3757318"/>
            <a:ext cx="1625400" cy="302400"/>
          </a:xfrm>
          <a:prstGeom prst="roundRect">
            <a:avLst>
              <a:gd name="adj" fmla="val 22486"/>
            </a:avLst>
          </a:prstGeom>
          <a:solidFill>
            <a:srgbClr val="F7F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С 1 декабря 2025</a:t>
            </a:r>
            <a:endParaRPr lang="en-RU" sz="1050" b="1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ectangle 93">
            <a:extLst>
              <a:ext uri="{FF2B5EF4-FFF2-40B4-BE49-F238E27FC236}">
                <a16:creationId xmlns:a16="http://schemas.microsoft.com/office/drawing/2014/main" id="{2403D2AE-FFAB-2A15-7B66-BD66D0C49B0C}"/>
              </a:ext>
            </a:extLst>
          </p:cNvPr>
          <p:cNvSpPr/>
          <p:nvPr/>
        </p:nvSpPr>
        <p:spPr>
          <a:xfrm>
            <a:off x="7716051" y="6341442"/>
            <a:ext cx="2451457" cy="593403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marL="180023" indent="-180023" algn="just">
              <a:buFont typeface="Arial" panose="020B0604020202020204" pitchFamily="34" charset="0"/>
              <a:buChar char="•"/>
            </a:pP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Обязательная </a:t>
            </a: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продажа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маркированной продукции путем розничной реализации</a:t>
            </a:r>
          </a:p>
          <a:p>
            <a:pPr marL="180023" indent="-180023" algn="just">
              <a:buFont typeface="Arial" panose="020B0604020202020204" pitchFamily="34" charset="0"/>
              <a:buChar char="•"/>
            </a:pP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Передача сведений о </a:t>
            </a: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выводе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из оборота.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854EE7-35A9-ED51-1B64-8FF60FA00125}"/>
              </a:ext>
            </a:extLst>
          </p:cNvPr>
          <p:cNvSpPr txBox="1"/>
          <p:nvPr/>
        </p:nvSpPr>
        <p:spPr>
          <a:xfrm>
            <a:off x="412674" y="2945421"/>
            <a:ext cx="15187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bg1"/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ВСЕ УЧАСТНИКИ</a:t>
            </a:r>
          </a:p>
        </p:txBody>
      </p:sp>
      <p:pic>
        <p:nvPicPr>
          <p:cNvPr id="77" name="Picture 44">
            <a:extLst>
              <a:ext uri="{FF2B5EF4-FFF2-40B4-BE49-F238E27FC236}">
                <a16:creationId xmlns:a16="http://schemas.microsoft.com/office/drawing/2014/main" id="{6C7E446B-7B6B-5918-1F26-DE12A787BC9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45270" y="2459538"/>
            <a:ext cx="453600" cy="433037"/>
          </a:xfrm>
          <a:prstGeom prst="rect">
            <a:avLst/>
          </a:prstGeom>
        </p:spPr>
      </p:pic>
      <p:pic>
        <p:nvPicPr>
          <p:cNvPr id="44" name="Graphic 10">
            <a:extLst>
              <a:ext uri="{FF2B5EF4-FFF2-40B4-BE49-F238E27FC236}">
                <a16:creationId xmlns:a16="http://schemas.microsoft.com/office/drawing/2014/main" id="{04EA0A69-7B92-4D67-A298-A2645D5B8C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7465" y="7321034"/>
            <a:ext cx="478325" cy="441335"/>
          </a:xfrm>
          <a:prstGeom prst="rect">
            <a:avLst/>
          </a:prstGeom>
        </p:spPr>
      </p:pic>
      <p:sp>
        <p:nvSpPr>
          <p:cNvPr id="45" name="Скругленный прямоугольник 8">
            <a:extLst>
              <a:ext uri="{FF2B5EF4-FFF2-40B4-BE49-F238E27FC236}">
                <a16:creationId xmlns:a16="http://schemas.microsoft.com/office/drawing/2014/main" id="{B03C4836-84DE-4597-AF61-1E4B8697EBF0}"/>
              </a:ext>
            </a:extLst>
          </p:cNvPr>
          <p:cNvSpPr/>
          <p:nvPr/>
        </p:nvSpPr>
        <p:spPr>
          <a:xfrm>
            <a:off x="412673" y="7186833"/>
            <a:ext cx="12186077" cy="726836"/>
          </a:xfrm>
          <a:prstGeom prst="roundRect">
            <a:avLst>
              <a:gd name="adj" fmla="val 8251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400" tIns="113400" rIns="113400" bIns="113400"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60120">
              <a:defRPr/>
            </a:pPr>
            <a:endParaRPr lang="ru-RU" sz="1470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77424F3-5F6F-4837-95DE-DC0039C4034F}"/>
              </a:ext>
            </a:extLst>
          </p:cNvPr>
          <p:cNvSpPr txBox="1"/>
          <p:nvPr/>
        </p:nvSpPr>
        <p:spPr>
          <a:xfrm>
            <a:off x="1060582" y="7278272"/>
            <a:ext cx="1153816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59484" hangingPunct="0"/>
            <a:r>
              <a:rPr lang="en-US" sz="105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  <a:sym typeface="+mn-lt"/>
              </a:rPr>
              <a:t>* </a:t>
            </a:r>
            <a:r>
              <a:rPr lang="ru-RU" sz="105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  <a:sym typeface="+mn-lt"/>
              </a:rPr>
              <a:t>ТНВЭД 9503 00, 9504 40 000 0, 9504 90 100 0, 9504 90 800 9 и ОКПД 32.40</a:t>
            </a:r>
            <a:r>
              <a:rPr lang="ru-RU" sz="105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  <a:sym typeface="+mn-lt"/>
              </a:rPr>
              <a:t>, </a:t>
            </a:r>
            <a:r>
              <a:rPr lang="ru-RU" sz="1050" u="sng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  <a:sym typeface="+mn-lt"/>
              </a:rPr>
              <a:t>за исключением </a:t>
            </a:r>
            <a:r>
              <a:rPr lang="ru-RU" sz="105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  <a:sym typeface="+mn-lt"/>
              </a:rPr>
              <a:t>воздушных шаров, велосипедов трехколесных, игральных карт для азартных игр, продуктов труда ремесленников, определяемых законодательством субъектов Российской Федерации, и изделий, указанных в приложении 1 к техническому регламенту Таможенного союза "О безопасности игрушек" (ТР ТС 008/2011), принятому решением Комиссии Таможенного союза от 23 сентября 2011 г. </a:t>
            </a:r>
            <a:r>
              <a:rPr lang="en" sz="105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  <a:sym typeface="+mn-lt"/>
              </a:rPr>
              <a:t>Nº 798</a:t>
            </a:r>
            <a:endParaRPr lang="ru-RU" sz="1050" kern="0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Rounded Rectangle 167">
            <a:extLst>
              <a:ext uri="{FF2B5EF4-FFF2-40B4-BE49-F238E27FC236}">
                <a16:creationId xmlns:a16="http://schemas.microsoft.com/office/drawing/2014/main" id="{0F56461C-CC6C-41D5-B8C0-ED8F72D3B217}"/>
              </a:ext>
            </a:extLst>
          </p:cNvPr>
          <p:cNvSpPr/>
          <p:nvPr/>
        </p:nvSpPr>
        <p:spPr>
          <a:xfrm>
            <a:off x="412673" y="4527550"/>
            <a:ext cx="1518791" cy="1008659"/>
          </a:xfrm>
          <a:prstGeom prst="roundRect">
            <a:avLst>
              <a:gd name="adj" fmla="val 7708"/>
            </a:avLst>
          </a:prstGeom>
          <a:solidFill>
            <a:srgbClr val="63666A">
              <a:alpha val="80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endParaRPr lang="en-RU" sz="1260" b="1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3" name="Straight Connector 7">
            <a:extLst>
              <a:ext uri="{FF2B5EF4-FFF2-40B4-BE49-F238E27FC236}">
                <a16:creationId xmlns:a16="http://schemas.microsoft.com/office/drawing/2014/main" id="{B0EAF607-FFE0-41DC-A1EE-2143BF174E00}"/>
              </a:ext>
            </a:extLst>
          </p:cNvPr>
          <p:cNvCxnSpPr>
            <a:cxnSpLocks/>
          </p:cNvCxnSpPr>
          <p:nvPr/>
        </p:nvCxnSpPr>
        <p:spPr>
          <a:xfrm>
            <a:off x="1931465" y="5031879"/>
            <a:ext cx="10667286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CB21B426-2318-4660-91E1-7B724901B88B}"/>
              </a:ext>
            </a:extLst>
          </p:cNvPr>
          <p:cNvSpPr txBox="1"/>
          <p:nvPr/>
        </p:nvSpPr>
        <p:spPr>
          <a:xfrm>
            <a:off x="412674" y="5113255"/>
            <a:ext cx="15187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bg1"/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ИМПОРТЕРЫ</a:t>
            </a:r>
          </a:p>
        </p:txBody>
      </p:sp>
      <p:pic>
        <p:nvPicPr>
          <p:cNvPr id="85" name="Picture 44">
            <a:extLst>
              <a:ext uri="{FF2B5EF4-FFF2-40B4-BE49-F238E27FC236}">
                <a16:creationId xmlns:a16="http://schemas.microsoft.com/office/drawing/2014/main" id="{F3E3B4A2-66AC-4382-BB1B-B2444B39FB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45270" y="4663284"/>
            <a:ext cx="453600" cy="446342"/>
          </a:xfrm>
          <a:prstGeom prst="rect">
            <a:avLst/>
          </a:prstGeom>
        </p:spPr>
      </p:pic>
      <p:sp>
        <p:nvSpPr>
          <p:cNvPr id="88" name="Rectangle 135">
            <a:extLst>
              <a:ext uri="{FF2B5EF4-FFF2-40B4-BE49-F238E27FC236}">
                <a16:creationId xmlns:a16="http://schemas.microsoft.com/office/drawing/2014/main" id="{DD87A64C-E4DD-4EE4-9C69-AD9CAEAC6EF4}"/>
              </a:ext>
            </a:extLst>
          </p:cNvPr>
          <p:cNvSpPr/>
          <p:nvPr/>
        </p:nvSpPr>
        <p:spPr>
          <a:xfrm>
            <a:off x="4685381" y="5170074"/>
            <a:ext cx="2333874" cy="851935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Таможенные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органы смогут осуществлять </a:t>
            </a: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выпуск товаров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, приобретенных </a:t>
            </a: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до обязательной маркировки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в течение трех месяцев после старта обязательной маркировки</a:t>
            </a:r>
          </a:p>
          <a:p>
            <a:pPr defTabSz="960120">
              <a:defRPr/>
            </a:pPr>
            <a:endParaRPr lang="ru-RU" sz="840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Rounded Rectangle 92">
            <a:extLst>
              <a:ext uri="{FF2B5EF4-FFF2-40B4-BE49-F238E27FC236}">
                <a16:creationId xmlns:a16="http://schemas.microsoft.com/office/drawing/2014/main" id="{8F103CE5-0EE9-4786-B23F-CC59FA61709C}"/>
              </a:ext>
            </a:extLst>
          </p:cNvPr>
          <p:cNvSpPr/>
          <p:nvPr/>
        </p:nvSpPr>
        <p:spPr>
          <a:xfrm>
            <a:off x="4684905" y="4858366"/>
            <a:ext cx="2753295" cy="302400"/>
          </a:xfrm>
          <a:prstGeom prst="roundRect">
            <a:avLst>
              <a:gd name="adj" fmla="val 22486"/>
            </a:avLst>
          </a:prstGeom>
          <a:solidFill>
            <a:srgbClr val="F7F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С 1 декабря 2025 - По 28 февраля 2026</a:t>
            </a:r>
            <a:endParaRPr lang="en-RU" sz="1050" b="1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DB417A0-A69A-4BA2-AAB1-4DD6F7B99309}"/>
              </a:ext>
            </a:extLst>
          </p:cNvPr>
          <p:cNvSpPr txBox="1"/>
          <p:nvPr/>
        </p:nvSpPr>
        <p:spPr>
          <a:xfrm>
            <a:off x="8394544" y="2223046"/>
            <a:ext cx="54373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60120">
              <a:defRPr/>
            </a:pPr>
            <a:r>
              <a:rPr lang="ru-RU" sz="126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2026</a:t>
            </a:r>
          </a:p>
        </p:txBody>
      </p:sp>
      <p:cxnSp>
        <p:nvCxnSpPr>
          <p:cNvPr id="6" name="Straight Connector 55">
            <a:extLst>
              <a:ext uri="{FF2B5EF4-FFF2-40B4-BE49-F238E27FC236}">
                <a16:creationId xmlns:a16="http://schemas.microsoft.com/office/drawing/2014/main" id="{20EAB40A-130C-619F-654D-B2B0B4A543BF}"/>
              </a:ext>
            </a:extLst>
          </p:cNvPr>
          <p:cNvCxnSpPr>
            <a:cxnSpLocks/>
          </p:cNvCxnSpPr>
          <p:nvPr/>
        </p:nvCxnSpPr>
        <p:spPr>
          <a:xfrm>
            <a:off x="10364572" y="2673798"/>
            <a:ext cx="0" cy="431521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B0C5506-BE74-0AC9-472D-E0DCED3FDB77}"/>
              </a:ext>
            </a:extLst>
          </p:cNvPr>
          <p:cNvSpPr txBox="1"/>
          <p:nvPr/>
        </p:nvSpPr>
        <p:spPr>
          <a:xfrm>
            <a:off x="11290681" y="2249937"/>
            <a:ext cx="54373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60120">
              <a:defRPr/>
            </a:pPr>
            <a:r>
              <a:rPr lang="ru-RU" sz="126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2027</a:t>
            </a:r>
          </a:p>
        </p:txBody>
      </p:sp>
      <p:sp>
        <p:nvSpPr>
          <p:cNvPr id="9" name="Rounded Rectangle 36">
            <a:extLst>
              <a:ext uri="{FF2B5EF4-FFF2-40B4-BE49-F238E27FC236}">
                <a16:creationId xmlns:a16="http://schemas.microsoft.com/office/drawing/2014/main" id="{CCFCD56C-D2F2-C986-C7A0-54FFC1CB7192}"/>
              </a:ext>
            </a:extLst>
          </p:cNvPr>
          <p:cNvSpPr/>
          <p:nvPr/>
        </p:nvSpPr>
        <p:spPr>
          <a:xfrm>
            <a:off x="10720808" y="2675330"/>
            <a:ext cx="1625400" cy="302400"/>
          </a:xfrm>
          <a:prstGeom prst="roundRect">
            <a:avLst>
              <a:gd name="adj" fmla="val 22486"/>
            </a:avLst>
          </a:prstGeom>
          <a:solidFill>
            <a:srgbClr val="F7F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С 1 февраля 2027</a:t>
            </a:r>
            <a:endParaRPr lang="en-RU" sz="1050" b="1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ounded Rectangle 36">
            <a:extLst>
              <a:ext uri="{FF2B5EF4-FFF2-40B4-BE49-F238E27FC236}">
                <a16:creationId xmlns:a16="http://schemas.microsoft.com/office/drawing/2014/main" id="{3EC4C4C1-943E-4949-826E-8B99BD39F952}"/>
              </a:ext>
            </a:extLst>
          </p:cNvPr>
          <p:cNvSpPr/>
          <p:nvPr/>
        </p:nvSpPr>
        <p:spPr>
          <a:xfrm>
            <a:off x="7920186" y="6042350"/>
            <a:ext cx="1625400" cy="302400"/>
          </a:xfrm>
          <a:prstGeom prst="roundRect">
            <a:avLst>
              <a:gd name="adj" fmla="val 22486"/>
            </a:avLst>
          </a:prstGeom>
          <a:solidFill>
            <a:srgbClr val="F7F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60120">
              <a:defRPr/>
            </a:pP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С 1 сентября 2026</a:t>
            </a:r>
            <a:endParaRPr lang="en-RU" sz="1050" b="1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48">
            <a:extLst>
              <a:ext uri="{FF2B5EF4-FFF2-40B4-BE49-F238E27FC236}">
                <a16:creationId xmlns:a16="http://schemas.microsoft.com/office/drawing/2014/main" id="{FB1BCEC5-72FF-C7A8-53DE-5F6336791405}"/>
              </a:ext>
            </a:extLst>
          </p:cNvPr>
          <p:cNvSpPr/>
          <p:nvPr/>
        </p:nvSpPr>
        <p:spPr>
          <a:xfrm>
            <a:off x="10671296" y="2974780"/>
            <a:ext cx="2127325" cy="212067"/>
          </a:xfrm>
          <a:prstGeom prst="rect">
            <a:avLst/>
          </a:prstGeom>
        </p:spPr>
        <p:txBody>
          <a:bodyPr wrap="square" tIns="75600" bIns="0">
            <a:spAutoFit/>
          </a:bodyPr>
          <a:lstStyle/>
          <a:p>
            <a:pPr algn="just"/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Обязательная передача </a:t>
            </a:r>
            <a:r>
              <a:rPr lang="ru-RU" sz="84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УПД</a:t>
            </a:r>
            <a:r>
              <a:rPr lang="ru-RU" sz="840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ea typeface="Calibri" panose="020F0502020204030204" pitchFamily="34" charset="0"/>
                <a:cs typeface="Calibri" panose="020F0502020204030204" pitchFamily="34" charset="0"/>
              </a:rPr>
              <a:t> в ЭДО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1CBC4F2-93A8-45DD-A145-4DCA558C5C04}"/>
              </a:ext>
            </a:extLst>
          </p:cNvPr>
          <p:cNvSpPr txBox="1"/>
          <p:nvPr/>
        </p:nvSpPr>
        <p:spPr>
          <a:xfrm>
            <a:off x="202850" y="1339487"/>
            <a:ext cx="12395885" cy="119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20" b="1" dirty="0">
                <a:solidFill>
                  <a:schemeClr val="tx1">
                    <a:lumMod val="65000"/>
                    <a:lumOff val="35000"/>
                  </a:schemeClr>
                </a:solidFill>
                <a:latin typeface=""/>
                <a:cs typeface="Segoe UI" panose="020B0502040204020203" pitchFamily="34" charset="0"/>
              </a:rPr>
              <a:t>Этапы запуска обязательной маркировки игр и игрушек для детей до 14 лет</a:t>
            </a:r>
          </a:p>
          <a:p>
            <a:pPr algn="ctr"/>
            <a:r>
              <a:rPr lang="ru-RU" sz="21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Постановлению Правительства Российской Федерации от 31.05.2025 № 819</a:t>
            </a:r>
          </a:p>
          <a:p>
            <a:pPr algn="ctr"/>
            <a:endParaRPr lang="en-US" sz="2520" b="1" dirty="0">
              <a:solidFill>
                <a:schemeClr val="tx1">
                  <a:lumMod val="65000"/>
                  <a:lumOff val="35000"/>
                </a:schemeClr>
              </a:solidFill>
              <a:latin typeface=""/>
              <a:cs typeface="Segoe UI" panose="020B0502040204020203" pitchFamily="34" charset="0"/>
            </a:endParaRPr>
          </a:p>
        </p:txBody>
      </p:sp>
      <p:sp>
        <p:nvSpPr>
          <p:cNvPr id="50" name="Rounded Rectangle 128">
            <a:extLst>
              <a:ext uri="{FF2B5EF4-FFF2-40B4-BE49-F238E27FC236}">
                <a16:creationId xmlns:a16="http://schemas.microsoft.com/office/drawing/2014/main" id="{7B97B363-CBC2-4F7D-99E2-890840196299}"/>
              </a:ext>
            </a:extLst>
          </p:cNvPr>
          <p:cNvSpPr/>
          <p:nvPr/>
        </p:nvSpPr>
        <p:spPr>
          <a:xfrm>
            <a:off x="202850" y="2102411"/>
            <a:ext cx="12511848" cy="5957391"/>
          </a:xfrm>
          <a:prstGeom prst="roundRect">
            <a:avLst>
              <a:gd name="adj" fmla="val 267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826" tIns="45826" rIns="45826" bIns="45826" rtlCol="0" anchor="ctr">
            <a:noAutofit/>
          </a:bodyPr>
          <a:lstStyle/>
          <a:p>
            <a:pPr algn="ctr" defTabSz="1166185">
              <a:defRPr/>
            </a:pPr>
            <a:endParaRPr lang="x-none" sz="1020" b="1" dirty="0">
              <a:solidFill>
                <a:schemeClr val="tx1">
                  <a:lumMod val="65000"/>
                  <a:lumOff val="35000"/>
                </a:schemeClr>
              </a:solidFill>
              <a:latin typeface=""/>
              <a:ea typeface="Tahoma" panose="020B0604030504040204" pitchFamily="34" charset="0"/>
              <a:cs typeface="Segoe UI" panose="020B0502040204020203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503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3B7364-3883-4C8E-97B2-A547D64BD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41F31-AC5F-4344-8024-0B78B0B44A40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C2CE91-238E-43EA-AC0F-1F8521D61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6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 hidden="1">
            <a:extLst>
              <a:ext uri="{FF2B5EF4-FFF2-40B4-BE49-F238E27FC236}">
                <a16:creationId xmlns:a16="http://schemas.microsoft.com/office/drawing/2014/main" id="{84EE83A6-1EA3-9098-EA59-CB0B320661F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68" y="1201818"/>
          <a:ext cx="1667" cy="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Слайд think-cell" r:id="rId4" imgW="415" imgH="416" progId="TCLayout.ActiveDocument.1">
                  <p:embed/>
                </p:oleObj>
              </mc:Choice>
              <mc:Fallback>
                <p:oleObj name="Слайд think-cell" r:id="rId4" imgW="415" imgH="416" progId="TCLayout.ActiveDocument.1">
                  <p:embed/>
                  <p:pic>
                    <p:nvPicPr>
                      <p:cNvPr id="10" name="Объект 9" hidden="1">
                        <a:extLst>
                          <a:ext uri="{FF2B5EF4-FFF2-40B4-BE49-F238E27FC236}">
                            <a16:creationId xmlns:a16="http://schemas.microsoft.com/office/drawing/2014/main" id="{84EE83A6-1EA3-9098-EA59-CB0B320661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68" y="1201818"/>
                        <a:ext cx="1667" cy="1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0DC19028-272A-1B3E-15DA-9FFB1B62408C}"/>
              </a:ext>
            </a:extLst>
          </p:cNvPr>
          <p:cNvCxnSpPr>
            <a:cxnSpLocks/>
            <a:stCxn id="41" idx="3"/>
            <a:endCxn id="135" idx="3"/>
          </p:cNvCxnSpPr>
          <p:nvPr/>
        </p:nvCxnSpPr>
        <p:spPr>
          <a:xfrm>
            <a:off x="6436391" y="4928410"/>
            <a:ext cx="4271816" cy="2414637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81A09B3-9BBB-93AF-48D4-380C01D9073E}"/>
              </a:ext>
            </a:extLst>
          </p:cNvPr>
          <p:cNvCxnSpPr>
            <a:stCxn id="41" idx="1"/>
            <a:endCxn id="135" idx="1"/>
          </p:cNvCxnSpPr>
          <p:nvPr/>
        </p:nvCxnSpPr>
        <p:spPr>
          <a:xfrm>
            <a:off x="4856102" y="4928410"/>
            <a:ext cx="4271816" cy="2414637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7">
            <a:extLst>
              <a:ext uri="{FF2B5EF4-FFF2-40B4-BE49-F238E27FC236}">
                <a16:creationId xmlns:a16="http://schemas.microsoft.com/office/drawing/2014/main" id="{DAD84495-6A96-4E2E-ABA3-6B9927A91316}"/>
              </a:ext>
            </a:extLst>
          </p:cNvPr>
          <p:cNvCxnSpPr>
            <a:cxnSpLocks/>
          </p:cNvCxnSpPr>
          <p:nvPr/>
        </p:nvCxnSpPr>
        <p:spPr>
          <a:xfrm>
            <a:off x="1946890" y="2806371"/>
            <a:ext cx="10000099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Rounded Rectangle 165">
            <a:extLst>
              <a:ext uri="{FF2B5EF4-FFF2-40B4-BE49-F238E27FC236}">
                <a16:creationId xmlns:a16="http://schemas.microsoft.com/office/drawing/2014/main" id="{50B5E0D6-CDE1-4440-96E2-62F4F148DF94}"/>
              </a:ext>
            </a:extLst>
          </p:cNvPr>
          <p:cNvSpPr/>
          <p:nvPr/>
        </p:nvSpPr>
        <p:spPr>
          <a:xfrm>
            <a:off x="399756" y="6530476"/>
            <a:ext cx="1701000" cy="1701000"/>
          </a:xfrm>
          <a:prstGeom prst="roundRect">
            <a:avLst>
              <a:gd name="adj" fmla="val 770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3" name="Rounded Rectangle 162">
            <a:extLst>
              <a:ext uri="{FF2B5EF4-FFF2-40B4-BE49-F238E27FC236}">
                <a16:creationId xmlns:a16="http://schemas.microsoft.com/office/drawing/2014/main" id="{88801917-4E07-7144-9098-1E7C5BEB0F0B}"/>
              </a:ext>
            </a:extLst>
          </p:cNvPr>
          <p:cNvSpPr/>
          <p:nvPr/>
        </p:nvSpPr>
        <p:spPr>
          <a:xfrm>
            <a:off x="283520" y="1976958"/>
            <a:ext cx="1701000" cy="1701000"/>
          </a:xfrm>
          <a:prstGeom prst="roundRect">
            <a:avLst>
              <a:gd name="adj" fmla="val 770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C1878F8-5C1C-7545-A856-7D364DC937A6}"/>
              </a:ext>
            </a:extLst>
          </p:cNvPr>
          <p:cNvSpPr/>
          <p:nvPr/>
        </p:nvSpPr>
        <p:spPr>
          <a:xfrm>
            <a:off x="1764591" y="3055573"/>
            <a:ext cx="2577427" cy="32316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Регистрация в системе</a:t>
            </a:r>
          </a:p>
          <a:p>
            <a:pPr algn="ctr"/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Платность.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D9330DF-8550-A344-A280-1C2E11BF4BB8}"/>
              </a:ext>
            </a:extLst>
          </p:cNvPr>
          <p:cNvSpPr/>
          <p:nvPr/>
        </p:nvSpPr>
        <p:spPr>
          <a:xfrm>
            <a:off x="4372511" y="3028466"/>
            <a:ext cx="2515934" cy="113107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 для производителей. Обязательная маркировка для импортных </a:t>
            </a:r>
            <a:r>
              <a:rPr lang="en-US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товаров, приобретенных до 30 сентября 2025 и выпущенных ТО с 1 октября 2025 года</a:t>
            </a:r>
          </a:p>
          <a:p>
            <a:pPr algn="ctr"/>
            <a:endParaRPr lang="ru-RU" sz="105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81F044-FC59-C642-B03B-AB85783703DD}"/>
              </a:ext>
            </a:extLst>
          </p:cNvPr>
          <p:cNvSpPr txBox="1"/>
          <p:nvPr/>
        </p:nvSpPr>
        <p:spPr>
          <a:xfrm>
            <a:off x="394331" y="2999722"/>
            <a:ext cx="1479379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6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Производители,</a:t>
            </a:r>
          </a:p>
          <a:p>
            <a:pPr algn="ctr"/>
            <a:r>
              <a:rPr lang="ru-RU" sz="126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импортеры</a:t>
            </a:r>
          </a:p>
        </p:txBody>
      </p:sp>
      <p:pic>
        <p:nvPicPr>
          <p:cNvPr id="126" name="Picture 125" descr="Icon&#10;&#10;Description automatically generated">
            <a:extLst>
              <a:ext uri="{FF2B5EF4-FFF2-40B4-BE49-F238E27FC236}">
                <a16:creationId xmlns:a16="http://schemas.microsoft.com/office/drawing/2014/main" id="{AE08106F-9049-3744-BD62-587A03C6160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0" y="2170447"/>
            <a:ext cx="756000" cy="75600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368DBA3B-4F39-EC44-BD2B-E7E77079A62B}"/>
              </a:ext>
            </a:extLst>
          </p:cNvPr>
          <p:cNvSpPr txBox="1"/>
          <p:nvPr/>
        </p:nvSpPr>
        <p:spPr>
          <a:xfrm>
            <a:off x="826102" y="7650685"/>
            <a:ext cx="84830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60" b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Розница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3BEE937D-7855-A847-877B-C1AA597038A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256" y="6820418"/>
            <a:ext cx="756000" cy="756000"/>
          </a:xfrm>
          <a:prstGeom prst="rect">
            <a:avLst/>
          </a:prstGeom>
        </p:spPr>
      </p:pic>
      <p:sp>
        <p:nvSpPr>
          <p:cNvPr id="136" name="Rectangle 135">
            <a:extLst>
              <a:ext uri="{FF2B5EF4-FFF2-40B4-BE49-F238E27FC236}">
                <a16:creationId xmlns:a16="http://schemas.microsoft.com/office/drawing/2014/main" id="{0CD8D23C-2A19-994E-9F6C-FE85F6B34AEE}"/>
              </a:ext>
            </a:extLst>
          </p:cNvPr>
          <p:cNvSpPr/>
          <p:nvPr/>
        </p:nvSpPr>
        <p:spPr>
          <a:xfrm>
            <a:off x="5991409" y="7632848"/>
            <a:ext cx="2775649" cy="48474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Обязательная продажа маркированной продукции.</a:t>
            </a:r>
          </a:p>
          <a:p>
            <a:pPr algn="ctr"/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Подача сведений о реализации в ГИС МТ</a:t>
            </a:r>
          </a:p>
        </p:txBody>
      </p:sp>
      <p:cxnSp>
        <p:nvCxnSpPr>
          <p:cNvPr id="151" name="Straight Connector 7">
            <a:extLst>
              <a:ext uri="{FF2B5EF4-FFF2-40B4-BE49-F238E27FC236}">
                <a16:creationId xmlns:a16="http://schemas.microsoft.com/office/drawing/2014/main" id="{F4B12266-E937-494D-8F7D-DA6F841EB735}"/>
              </a:ext>
            </a:extLst>
          </p:cNvPr>
          <p:cNvCxnSpPr>
            <a:cxnSpLocks/>
          </p:cNvCxnSpPr>
          <p:nvPr/>
        </p:nvCxnSpPr>
        <p:spPr>
          <a:xfrm>
            <a:off x="2145704" y="7372211"/>
            <a:ext cx="9834943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48088068-99F9-4F42-9AB9-08194BB6979F}"/>
              </a:ext>
            </a:extLst>
          </p:cNvPr>
          <p:cNvSpPr/>
          <p:nvPr/>
        </p:nvSpPr>
        <p:spPr>
          <a:xfrm>
            <a:off x="9127918" y="7196589"/>
            <a:ext cx="1580289" cy="292916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сентября 2026</a:t>
            </a:r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Rounded Rectangle 167">
            <a:extLst>
              <a:ext uri="{FF2B5EF4-FFF2-40B4-BE49-F238E27FC236}">
                <a16:creationId xmlns:a16="http://schemas.microsoft.com/office/drawing/2014/main" id="{C3DDC1F7-FB07-48F3-901E-5FB46C3AE25C}"/>
              </a:ext>
            </a:extLst>
          </p:cNvPr>
          <p:cNvSpPr/>
          <p:nvPr/>
        </p:nvSpPr>
        <p:spPr>
          <a:xfrm>
            <a:off x="250954" y="4167175"/>
            <a:ext cx="1701000" cy="1701000"/>
          </a:xfrm>
          <a:prstGeom prst="roundRect">
            <a:avLst>
              <a:gd name="adj" fmla="val 770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60" b="1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2" name="Straight Connector 7">
            <a:extLst>
              <a:ext uri="{FF2B5EF4-FFF2-40B4-BE49-F238E27FC236}">
                <a16:creationId xmlns:a16="http://schemas.microsoft.com/office/drawing/2014/main" id="{E35F2221-A759-4618-948D-77BA9FFDAB25}"/>
              </a:ext>
            </a:extLst>
          </p:cNvPr>
          <p:cNvCxnSpPr>
            <a:cxnSpLocks/>
          </p:cNvCxnSpPr>
          <p:nvPr/>
        </p:nvCxnSpPr>
        <p:spPr>
          <a:xfrm>
            <a:off x="1951954" y="4954907"/>
            <a:ext cx="10000099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92">
            <a:extLst>
              <a:ext uri="{FF2B5EF4-FFF2-40B4-BE49-F238E27FC236}">
                <a16:creationId xmlns:a16="http://schemas.microsoft.com/office/drawing/2014/main" id="{47F257C5-C39E-4441-B005-E40EAB63152D}"/>
              </a:ext>
            </a:extLst>
          </p:cNvPr>
          <p:cNvSpPr/>
          <p:nvPr/>
        </p:nvSpPr>
        <p:spPr>
          <a:xfrm>
            <a:off x="9836325" y="4788592"/>
            <a:ext cx="1861278" cy="317246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марта 2027</a:t>
            </a:r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Rectangle 93">
            <a:extLst>
              <a:ext uri="{FF2B5EF4-FFF2-40B4-BE49-F238E27FC236}">
                <a16:creationId xmlns:a16="http://schemas.microsoft.com/office/drawing/2014/main" id="{DA2B9198-ABCF-4D49-9118-FB6B09413CE1}"/>
              </a:ext>
            </a:extLst>
          </p:cNvPr>
          <p:cNvSpPr/>
          <p:nvPr/>
        </p:nvSpPr>
        <p:spPr>
          <a:xfrm>
            <a:off x="9236201" y="5297601"/>
            <a:ext cx="3060625" cy="32316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dirty="0" err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Поэкземплярный</a:t>
            </a:r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учет в </a:t>
            </a:r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УПД</a:t>
            </a:r>
          </a:p>
          <a:p>
            <a:pPr algn="ctr"/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полная прослеживаемость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1BF590A-2B53-436E-9AD9-2988CB58167B}"/>
              </a:ext>
            </a:extLst>
          </p:cNvPr>
          <p:cNvSpPr txBox="1"/>
          <p:nvPr/>
        </p:nvSpPr>
        <p:spPr>
          <a:xfrm>
            <a:off x="437946" y="5284526"/>
            <a:ext cx="1311578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60" b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Все участники</a:t>
            </a:r>
          </a:p>
        </p:txBody>
      </p:sp>
      <p:pic>
        <p:nvPicPr>
          <p:cNvPr id="55" name="Picture 127">
            <a:extLst>
              <a:ext uri="{FF2B5EF4-FFF2-40B4-BE49-F238E27FC236}">
                <a16:creationId xmlns:a16="http://schemas.microsoft.com/office/drawing/2014/main" id="{C344B0F1-9A57-47AC-BDD5-DA9FD4B91B2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593" y="4459975"/>
            <a:ext cx="756000" cy="756000"/>
          </a:xfrm>
          <a:prstGeom prst="rect">
            <a:avLst/>
          </a:prstGeom>
        </p:spPr>
      </p:pic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E523EB83-3529-DD4F-BD93-132DBF73BF77}"/>
              </a:ext>
            </a:extLst>
          </p:cNvPr>
          <p:cNvSpPr/>
          <p:nvPr/>
        </p:nvSpPr>
        <p:spPr>
          <a:xfrm>
            <a:off x="2265720" y="2628362"/>
            <a:ext cx="1580289" cy="292916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сентября 2025</a:t>
            </a:r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Rounded Rectangle 36">
            <a:extLst>
              <a:ext uri="{FF2B5EF4-FFF2-40B4-BE49-F238E27FC236}">
                <a16:creationId xmlns:a16="http://schemas.microsoft.com/office/drawing/2014/main" id="{C614E2EF-B548-4E5F-A107-55C208D6C96E}"/>
              </a:ext>
            </a:extLst>
          </p:cNvPr>
          <p:cNvSpPr/>
          <p:nvPr/>
        </p:nvSpPr>
        <p:spPr>
          <a:xfrm>
            <a:off x="4705154" y="2639472"/>
            <a:ext cx="1580289" cy="292916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октября 2025</a:t>
            </a:r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Rectangle 93">
            <a:extLst>
              <a:ext uri="{FF2B5EF4-FFF2-40B4-BE49-F238E27FC236}">
                <a16:creationId xmlns:a16="http://schemas.microsoft.com/office/drawing/2014/main" id="{44D013DF-59E6-6CC2-1A29-DC72A4A1E5C5}"/>
              </a:ext>
            </a:extLst>
          </p:cNvPr>
          <p:cNvSpPr/>
          <p:nvPr/>
        </p:nvSpPr>
        <p:spPr>
          <a:xfrm>
            <a:off x="5714467" y="5762174"/>
            <a:ext cx="3658959" cy="323165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>
            <a:spAutoFit/>
          </a:bodyPr>
          <a:lstStyle/>
          <a:p>
            <a:pPr algn="ctr"/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Добровольная маркировка немаркированной продукции, введенной в оборот до 1 октября 2025</a:t>
            </a:r>
            <a:endParaRPr lang="ru-RU" sz="105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Rounded Rectangle 36">
            <a:extLst>
              <a:ext uri="{FF2B5EF4-FFF2-40B4-BE49-F238E27FC236}">
                <a16:creationId xmlns:a16="http://schemas.microsoft.com/office/drawing/2014/main" id="{C4D39C93-0306-B585-4943-A44EE9A9020F}"/>
              </a:ext>
            </a:extLst>
          </p:cNvPr>
          <p:cNvSpPr/>
          <p:nvPr/>
        </p:nvSpPr>
        <p:spPr>
          <a:xfrm>
            <a:off x="4856102" y="4781952"/>
            <a:ext cx="1580289" cy="292916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октября 2025</a:t>
            </a:r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69">
            <a:extLst>
              <a:ext uri="{FF2B5EF4-FFF2-40B4-BE49-F238E27FC236}">
                <a16:creationId xmlns:a16="http://schemas.microsoft.com/office/drawing/2014/main" id="{8BC182E6-31D4-5B64-FA2E-149C1F8A785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7330" y="1956299"/>
            <a:ext cx="567000" cy="567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69">
            <a:extLst>
              <a:ext uri="{FF2B5EF4-FFF2-40B4-BE49-F238E27FC236}">
                <a16:creationId xmlns:a16="http://schemas.microsoft.com/office/drawing/2014/main" id="{52E4D8AB-ED37-407C-41B9-CEBC7E56F29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322" y="6572637"/>
            <a:ext cx="567000" cy="567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71">
            <a:extLst>
              <a:ext uri="{FF2B5EF4-FFF2-40B4-BE49-F238E27FC236}">
                <a16:creationId xmlns:a16="http://schemas.microsoft.com/office/drawing/2014/main" id="{415109DA-4BA8-5316-49D2-98F8BED4C74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60176" y="4176475"/>
            <a:ext cx="567000" cy="567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F6AFC631-CC49-C964-3711-78B7661F717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5449039" y="4257864"/>
            <a:ext cx="504684" cy="504684"/>
          </a:xfrm>
          <a:prstGeom prst="rect">
            <a:avLst/>
          </a:prstGeom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DB092438-A2EC-41D7-40EE-06598A53CB7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5173707" y="2061560"/>
            <a:ext cx="504684" cy="504684"/>
          </a:xfrm>
          <a:prstGeom prst="rect">
            <a:avLst/>
          </a:prstGeom>
        </p:spPr>
      </p:pic>
      <p:sp>
        <p:nvSpPr>
          <p:cNvPr id="16" name="Rounded Rectangle 92">
            <a:extLst>
              <a:ext uri="{FF2B5EF4-FFF2-40B4-BE49-F238E27FC236}">
                <a16:creationId xmlns:a16="http://schemas.microsoft.com/office/drawing/2014/main" id="{CFE6E0EA-75A9-5A9A-DDF2-79E1C2B5EC5B}"/>
              </a:ext>
            </a:extLst>
          </p:cNvPr>
          <p:cNvSpPr/>
          <p:nvPr/>
        </p:nvSpPr>
        <p:spPr>
          <a:xfrm>
            <a:off x="6488183" y="7165621"/>
            <a:ext cx="1861278" cy="317246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марта 2026</a:t>
            </a:r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Rectangle 135">
            <a:extLst>
              <a:ext uri="{FF2B5EF4-FFF2-40B4-BE49-F238E27FC236}">
                <a16:creationId xmlns:a16="http://schemas.microsoft.com/office/drawing/2014/main" id="{3D052E88-F1E6-4A25-A4D3-ADDAD3138359}"/>
              </a:ext>
            </a:extLst>
          </p:cNvPr>
          <p:cNvSpPr/>
          <p:nvPr/>
        </p:nvSpPr>
        <p:spPr>
          <a:xfrm>
            <a:off x="8583441" y="7632849"/>
            <a:ext cx="2775649" cy="32316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Запрет на оборот немаркированной продукции</a:t>
            </a:r>
          </a:p>
        </p:txBody>
      </p:sp>
      <p:sp>
        <p:nvSpPr>
          <p:cNvPr id="8" name="Rectangle 48">
            <a:extLst>
              <a:ext uri="{FF2B5EF4-FFF2-40B4-BE49-F238E27FC236}">
                <a16:creationId xmlns:a16="http://schemas.microsoft.com/office/drawing/2014/main" id="{57209033-AC64-1A81-3D10-651ADD8A5B4A}"/>
              </a:ext>
            </a:extLst>
          </p:cNvPr>
          <p:cNvSpPr/>
          <p:nvPr/>
        </p:nvSpPr>
        <p:spPr>
          <a:xfrm>
            <a:off x="6956838" y="3051296"/>
            <a:ext cx="1580289" cy="64633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5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Подача сведений о кодах в декларации на товары для импортной продукции</a:t>
            </a:r>
          </a:p>
        </p:txBody>
      </p:sp>
      <p:sp>
        <p:nvSpPr>
          <p:cNvPr id="12" name="Rounded Rectangle 36">
            <a:extLst>
              <a:ext uri="{FF2B5EF4-FFF2-40B4-BE49-F238E27FC236}">
                <a16:creationId xmlns:a16="http://schemas.microsoft.com/office/drawing/2014/main" id="{9D9247DF-83C0-F333-1B7F-F8C3AEA1EA18}"/>
              </a:ext>
            </a:extLst>
          </p:cNvPr>
          <p:cNvSpPr/>
          <p:nvPr/>
        </p:nvSpPr>
        <p:spPr>
          <a:xfrm>
            <a:off x="6950270" y="2637227"/>
            <a:ext cx="1580289" cy="292916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6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февраля 2026</a:t>
            </a:r>
            <a:endParaRPr lang="en-RU" sz="126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18FD93-E24A-5606-E832-DB2AF425AE9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7418823" y="2059315"/>
            <a:ext cx="504684" cy="50468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16C5959-144A-3DD6-56BE-C7C6F90CAD39}"/>
              </a:ext>
            </a:extLst>
          </p:cNvPr>
          <p:cNvSpPr/>
          <p:nvPr/>
        </p:nvSpPr>
        <p:spPr>
          <a:xfrm>
            <a:off x="373343" y="1378515"/>
            <a:ext cx="11723636" cy="559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60120">
              <a:defRPr/>
            </a:pPr>
            <a:r>
              <a:rPr lang="ru-RU" sz="2000" b="1" dirty="0">
                <a:solidFill>
                  <a:srgbClr val="6D6E71"/>
                </a:solidFill>
                <a:latin typeface="Segoe UI"/>
                <a:cs typeface="Segoe UI"/>
              </a:rPr>
              <a:t>Дорожная карта обязательной маркировки спортивного питания (ППРФ 811 от 31.05.2025)</a:t>
            </a:r>
            <a:endParaRPr lang="ru-RU" sz="2000" i="1" dirty="0">
              <a:solidFill>
                <a:srgbClr val="6D6E71"/>
              </a:solidFill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3290711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0xUk78kSNOWsET65AJ9U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ZpZyowSR_GPf7M1biQkF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HZ2024-01">
      <a:dk1>
        <a:srgbClr val="636669"/>
      </a:dk1>
      <a:lt1>
        <a:srgbClr val="FFFFFF"/>
      </a:lt1>
      <a:dk2>
        <a:srgbClr val="1E2328"/>
      </a:dk2>
      <a:lt2>
        <a:srgbClr val="EBF0F5"/>
      </a:lt2>
      <a:accent1>
        <a:srgbClr val="F6F32E"/>
      </a:accent1>
      <a:accent2>
        <a:srgbClr val="FF1753"/>
      </a:accent2>
      <a:accent3>
        <a:srgbClr val="38D73F"/>
      </a:accent3>
      <a:accent4>
        <a:srgbClr val="00B7E2"/>
      </a:accent4>
      <a:accent5>
        <a:srgbClr val="8D38D7"/>
      </a:accent5>
      <a:accent6>
        <a:srgbClr val="D738C2"/>
      </a:accent6>
      <a:hlink>
        <a:srgbClr val="FF1753"/>
      </a:hlink>
      <a:folHlink>
        <a:srgbClr val="800C2A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349554</TotalTime>
  <Words>3468</Words>
  <Application>Microsoft Office PowerPoint</Application>
  <PresentationFormat>A3 (297x420 мм)</PresentationFormat>
  <Paragraphs>988</Paragraphs>
  <Slides>18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Cambria</vt:lpstr>
      <vt:lpstr>Helvetica</vt:lpstr>
      <vt:lpstr>PT Sans Bold</vt:lpstr>
      <vt:lpstr>PT Sans Caption</vt:lpstr>
      <vt:lpstr>PT Sans Regular</vt:lpstr>
      <vt:lpstr>Segoe UI</vt:lpstr>
      <vt:lpstr>Тема Office</vt:lpstr>
      <vt:lpstr>Office Theme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Спиридонов Владислав</dc:creator>
  <cp:lastModifiedBy>Спиридонов Владислав</cp:lastModifiedBy>
  <cp:revision>1054</cp:revision>
  <dcterms:created xsi:type="dcterms:W3CDTF">2022-03-23T07:21:11Z</dcterms:created>
  <dcterms:modified xsi:type="dcterms:W3CDTF">2025-06-30T10:33:46Z</dcterms:modified>
</cp:coreProperties>
</file>